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1" r:id="rId4"/>
    <p:sldId id="278" r:id="rId5"/>
    <p:sldId id="317" r:id="rId6"/>
    <p:sldId id="277" r:id="rId7"/>
    <p:sldId id="306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31" r:id="rId20"/>
    <p:sldId id="329" r:id="rId21"/>
    <p:sldId id="334" r:id="rId22"/>
    <p:sldId id="332" r:id="rId23"/>
    <p:sldId id="335" r:id="rId24"/>
    <p:sldId id="338" r:id="rId25"/>
    <p:sldId id="339" r:id="rId26"/>
    <p:sldId id="340" r:id="rId27"/>
    <p:sldId id="341" r:id="rId28"/>
    <p:sldId id="342" r:id="rId29"/>
    <p:sldId id="288" r:id="rId30"/>
    <p:sldId id="343" r:id="rId31"/>
    <p:sldId id="291" r:id="rId32"/>
    <p:sldId id="344" r:id="rId33"/>
    <p:sldId id="345" r:id="rId34"/>
    <p:sldId id="346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8BD5"/>
    <a:srgbClr val="0072B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40D3F-600F-411B-8D84-12E822BB472F}" v="146" dt="2019-09-26T01:57:44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ayrish" userId="86b0ed96aac4a264" providerId="LiveId" clId="{2F840D3F-600F-411B-8D84-12E822BB472F}"/>
    <pc:docChg chg="custSel addSld delSld modSld sldOrd">
      <pc:chgData name="Matt Kayrish" userId="86b0ed96aac4a264" providerId="LiveId" clId="{2F840D3F-600F-411B-8D84-12E822BB472F}" dt="2019-09-26T02:02:45.159" v="7674" actId="20577"/>
      <pc:docMkLst>
        <pc:docMk/>
      </pc:docMkLst>
      <pc:sldChg chg="addSp delSp modSp">
        <pc:chgData name="Matt Kayrish" userId="86b0ed96aac4a264" providerId="LiveId" clId="{2F840D3F-600F-411B-8D84-12E822BB472F}" dt="2019-09-25T21:18:49.060" v="691" actId="1076"/>
        <pc:sldMkLst>
          <pc:docMk/>
          <pc:sldMk cId="3493553992" sldId="277"/>
        </pc:sldMkLst>
        <pc:picChg chg="add mod">
          <ac:chgData name="Matt Kayrish" userId="86b0ed96aac4a264" providerId="LiveId" clId="{2F840D3F-600F-411B-8D84-12E822BB472F}" dt="2019-09-25T21:18:49.060" v="691" actId="1076"/>
          <ac:picMkLst>
            <pc:docMk/>
            <pc:sldMk cId="3493553992" sldId="277"/>
            <ac:picMk id="4" creationId="{A7F5000F-C7E2-45F9-9BB8-754D60333BD4}"/>
          </ac:picMkLst>
        </pc:picChg>
        <pc:picChg chg="del">
          <ac:chgData name="Matt Kayrish" userId="86b0ed96aac4a264" providerId="LiveId" clId="{2F840D3F-600F-411B-8D84-12E822BB472F}" dt="2019-09-25T21:18:16.771" v="689" actId="478"/>
          <ac:picMkLst>
            <pc:docMk/>
            <pc:sldMk cId="3493553992" sldId="277"/>
            <ac:picMk id="5" creationId="{392883B6-C637-4DD8-B742-F1DFF41865C3}"/>
          </ac:picMkLst>
        </pc:picChg>
      </pc:sldChg>
      <pc:sldChg chg="modSp">
        <pc:chgData name="Matt Kayrish" userId="86b0ed96aac4a264" providerId="LiveId" clId="{2F840D3F-600F-411B-8D84-12E822BB472F}" dt="2019-09-25T22:39:29.172" v="3270" actId="20577"/>
        <pc:sldMkLst>
          <pc:docMk/>
          <pc:sldMk cId="2270582436" sldId="288"/>
        </pc:sldMkLst>
        <pc:spChg chg="mod">
          <ac:chgData name="Matt Kayrish" userId="86b0ed96aac4a264" providerId="LiveId" clId="{2F840D3F-600F-411B-8D84-12E822BB472F}" dt="2019-09-25T22:30:29.593" v="1758" actId="20577"/>
          <ac:spMkLst>
            <pc:docMk/>
            <pc:sldMk cId="2270582436" sldId="288"/>
            <ac:spMk id="2" creationId="{C1189814-5D8C-40EA-A87F-6EA6ADEC478D}"/>
          </ac:spMkLst>
        </pc:spChg>
        <pc:spChg chg="mod">
          <ac:chgData name="Matt Kayrish" userId="86b0ed96aac4a264" providerId="LiveId" clId="{2F840D3F-600F-411B-8D84-12E822BB472F}" dt="2019-09-25T22:39:29.172" v="3270" actId="20577"/>
          <ac:spMkLst>
            <pc:docMk/>
            <pc:sldMk cId="2270582436" sldId="288"/>
            <ac:spMk id="3" creationId="{61A9B9E5-F0EF-40C3-88FA-FF8BBC0078AC}"/>
          </ac:spMkLst>
        </pc:spChg>
      </pc:sldChg>
      <pc:sldChg chg="del">
        <pc:chgData name="Matt Kayrish" userId="86b0ed96aac4a264" providerId="LiveId" clId="{2F840D3F-600F-411B-8D84-12E822BB472F}" dt="2019-09-25T22:39:37.404" v="3271" actId="47"/>
        <pc:sldMkLst>
          <pc:docMk/>
          <pc:sldMk cId="3467996229" sldId="289"/>
        </pc:sldMkLst>
      </pc:sldChg>
      <pc:sldChg chg="del">
        <pc:chgData name="Matt Kayrish" userId="86b0ed96aac4a264" providerId="LiveId" clId="{2F840D3F-600F-411B-8D84-12E822BB472F}" dt="2019-09-25T22:39:39.820" v="3272" actId="47"/>
        <pc:sldMkLst>
          <pc:docMk/>
          <pc:sldMk cId="3961941949" sldId="290"/>
        </pc:sldMkLst>
      </pc:sldChg>
      <pc:sldChg chg="modSp">
        <pc:chgData name="Matt Kayrish" userId="86b0ed96aac4a264" providerId="LiveId" clId="{2F840D3F-600F-411B-8D84-12E822BB472F}" dt="2019-09-25T22:46:19.372" v="3993" actId="20577"/>
        <pc:sldMkLst>
          <pc:docMk/>
          <pc:sldMk cId="2248572788" sldId="291"/>
        </pc:sldMkLst>
        <pc:spChg chg="mod">
          <ac:chgData name="Matt Kayrish" userId="86b0ed96aac4a264" providerId="LiveId" clId="{2F840D3F-600F-411B-8D84-12E822BB472F}" dt="2019-09-25T22:39:51.537" v="3289" actId="6549"/>
          <ac:spMkLst>
            <pc:docMk/>
            <pc:sldMk cId="2248572788" sldId="291"/>
            <ac:spMk id="2" creationId="{C1189814-5D8C-40EA-A87F-6EA6ADEC478D}"/>
          </ac:spMkLst>
        </pc:spChg>
        <pc:spChg chg="mod">
          <ac:chgData name="Matt Kayrish" userId="86b0ed96aac4a264" providerId="LiveId" clId="{2F840D3F-600F-411B-8D84-12E822BB472F}" dt="2019-09-25T22:46:19.372" v="3993" actId="20577"/>
          <ac:spMkLst>
            <pc:docMk/>
            <pc:sldMk cId="2248572788" sldId="291"/>
            <ac:spMk id="3" creationId="{61A9B9E5-F0EF-40C3-88FA-FF8BBC0078AC}"/>
          </ac:spMkLst>
        </pc:spChg>
      </pc:sldChg>
      <pc:sldChg chg="modSp">
        <pc:chgData name="Matt Kayrish" userId="86b0ed96aac4a264" providerId="LiveId" clId="{2F840D3F-600F-411B-8D84-12E822BB472F}" dt="2019-09-26T02:02:45.159" v="7674" actId="20577"/>
        <pc:sldMkLst>
          <pc:docMk/>
          <pc:sldMk cId="3655925547" sldId="292"/>
        </pc:sldMkLst>
        <pc:spChg chg="mod">
          <ac:chgData name="Matt Kayrish" userId="86b0ed96aac4a264" providerId="LiveId" clId="{2F840D3F-600F-411B-8D84-12E822BB472F}" dt="2019-09-26T01:59:22.387" v="6525" actId="20577"/>
          <ac:spMkLst>
            <pc:docMk/>
            <pc:sldMk cId="3655925547" sldId="292"/>
            <ac:spMk id="2" creationId="{C1189814-5D8C-40EA-A87F-6EA6ADEC478D}"/>
          </ac:spMkLst>
        </pc:spChg>
        <pc:spChg chg="mod">
          <ac:chgData name="Matt Kayrish" userId="86b0ed96aac4a264" providerId="LiveId" clId="{2F840D3F-600F-411B-8D84-12E822BB472F}" dt="2019-09-26T02:02:45.159" v="7674" actId="20577"/>
          <ac:spMkLst>
            <pc:docMk/>
            <pc:sldMk cId="3655925547" sldId="292"/>
            <ac:spMk id="3" creationId="{61A9B9E5-F0EF-40C3-88FA-FF8BBC0078AC}"/>
          </ac:spMkLst>
        </pc:spChg>
        <pc:spChg chg="mod">
          <ac:chgData name="Matt Kayrish" userId="86b0ed96aac4a264" providerId="LiveId" clId="{2F840D3F-600F-411B-8D84-12E822BB472F}" dt="2019-09-26T01:59:28.430" v="6544" actId="20577"/>
          <ac:spMkLst>
            <pc:docMk/>
            <pc:sldMk cId="3655925547" sldId="292"/>
            <ac:spMk id="4" creationId="{66B97D1F-8EDF-4007-8AB0-3B3FFEA8CE07}"/>
          </ac:spMkLst>
        </pc:spChg>
        <pc:spChg chg="mod">
          <ac:chgData name="Matt Kayrish" userId="86b0ed96aac4a264" providerId="LiveId" clId="{2F840D3F-600F-411B-8D84-12E822BB472F}" dt="2019-09-26T01:59:33.080" v="6552" actId="20577"/>
          <ac:spMkLst>
            <pc:docMk/>
            <pc:sldMk cId="3655925547" sldId="292"/>
            <ac:spMk id="5" creationId="{2DA20DD5-0A6E-4E51-BEDE-7F2C5F9056EF}"/>
          </ac:spMkLst>
        </pc:spChg>
        <pc:spChg chg="mod">
          <ac:chgData name="Matt Kayrish" userId="86b0ed96aac4a264" providerId="LiveId" clId="{2F840D3F-600F-411B-8D84-12E822BB472F}" dt="2019-09-26T02:02:36.818" v="7644" actId="20577"/>
          <ac:spMkLst>
            <pc:docMk/>
            <pc:sldMk cId="3655925547" sldId="292"/>
            <ac:spMk id="6" creationId="{C26652F5-15BD-4F38-B87D-9AB58141B4F1}"/>
          </ac:spMkLst>
        </pc:spChg>
      </pc:sldChg>
      <pc:sldChg chg="addSp delSp modSp">
        <pc:chgData name="Matt Kayrish" userId="86b0ed96aac4a264" providerId="LiveId" clId="{2F840D3F-600F-411B-8D84-12E822BB472F}" dt="2019-09-25T21:15:11.837" v="688" actId="1037"/>
        <pc:sldMkLst>
          <pc:docMk/>
          <pc:sldMk cId="1453202049" sldId="306"/>
        </pc:sldMkLst>
        <pc:spChg chg="mod">
          <ac:chgData name="Matt Kayrish" userId="86b0ed96aac4a264" providerId="LiveId" clId="{2F840D3F-600F-411B-8D84-12E822BB472F}" dt="2019-09-25T20:54:40.874" v="50" actId="1037"/>
          <ac:spMkLst>
            <pc:docMk/>
            <pc:sldMk cId="1453202049" sldId="306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15:04.751" v="673" actId="20577"/>
          <ac:spMkLst>
            <pc:docMk/>
            <pc:sldMk cId="1453202049" sldId="306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5:11.837" v="688" actId="1037"/>
          <ac:spMkLst>
            <pc:docMk/>
            <pc:sldMk cId="1453202049" sldId="306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0:55:35.734" v="75" actId="1037"/>
          <ac:picMkLst>
            <pc:docMk/>
            <pc:sldMk cId="1453202049" sldId="306"/>
            <ac:picMk id="3" creationId="{76EDAD3D-9BDE-40F8-8E6D-4C21B2620D08}"/>
          </ac:picMkLst>
        </pc:picChg>
        <pc:picChg chg="del">
          <ac:chgData name="Matt Kayrish" userId="86b0ed96aac4a264" providerId="LiveId" clId="{2F840D3F-600F-411B-8D84-12E822BB472F}" dt="2019-09-25T20:55:12.569" v="70" actId="478"/>
          <ac:picMkLst>
            <pc:docMk/>
            <pc:sldMk cId="1453202049" sldId="306"/>
            <ac:picMk id="7" creationId="{4B848931-E9E6-4D72-B2EE-9DD756179AF0}"/>
          </ac:picMkLst>
        </pc:picChg>
        <pc:cxnChg chg="mod">
          <ac:chgData name="Matt Kayrish" userId="86b0ed96aac4a264" providerId="LiveId" clId="{2F840D3F-600F-411B-8D84-12E822BB472F}" dt="2019-09-25T20:55:35.734" v="75" actId="1037"/>
          <ac:cxnSpMkLst>
            <pc:docMk/>
            <pc:sldMk cId="1453202049" sldId="306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5:00.597" v="671" actId="1037"/>
        <pc:sldMkLst>
          <pc:docMk/>
          <pc:sldMk cId="2046009670" sldId="318"/>
        </pc:sldMkLst>
        <pc:spChg chg="mod">
          <ac:chgData name="Matt Kayrish" userId="86b0ed96aac4a264" providerId="LiveId" clId="{2F840D3F-600F-411B-8D84-12E822BB472F}" dt="2019-09-25T20:55:57.421" v="102" actId="1037"/>
          <ac:spMkLst>
            <pc:docMk/>
            <pc:sldMk cId="2046009670" sldId="318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0:56:42.134" v="123" actId="1035"/>
          <ac:spMkLst>
            <pc:docMk/>
            <pc:sldMk cId="2046009670" sldId="318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0:56:42.134" v="123" actId="1035"/>
          <ac:spMkLst>
            <pc:docMk/>
            <pc:sldMk cId="2046009670" sldId="318"/>
            <ac:spMk id="16" creationId="{959CDF1D-82A8-4612-88B4-D6B195A1CD87}"/>
          </ac:spMkLst>
        </pc:spChg>
        <pc:spChg chg="mod">
          <ac:chgData name="Matt Kayrish" userId="86b0ed96aac4a264" providerId="LiveId" clId="{2F840D3F-600F-411B-8D84-12E822BB472F}" dt="2019-09-25T21:14:53.094" v="656" actId="20577"/>
          <ac:spMkLst>
            <pc:docMk/>
            <pc:sldMk cId="2046009670" sldId="318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5:00.597" v="671" actId="1037"/>
          <ac:spMkLst>
            <pc:docMk/>
            <pc:sldMk cId="2046009670" sldId="318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0:56:32.179" v="105" actId="14100"/>
          <ac:picMkLst>
            <pc:docMk/>
            <pc:sldMk cId="2046009670" sldId="318"/>
            <ac:picMk id="3" creationId="{E708D128-F636-45DA-A1EA-4EB96C341F1D}"/>
          </ac:picMkLst>
        </pc:picChg>
        <pc:picChg chg="del">
          <ac:chgData name="Matt Kayrish" userId="86b0ed96aac4a264" providerId="LiveId" clId="{2F840D3F-600F-411B-8D84-12E822BB472F}" dt="2019-09-25T20:55:41.088" v="76" actId="478"/>
          <ac:picMkLst>
            <pc:docMk/>
            <pc:sldMk cId="2046009670" sldId="318"/>
            <ac:picMk id="6" creationId="{C0D774A9-AED5-41BE-87E6-F2C423B214E5}"/>
          </ac:picMkLst>
        </pc:picChg>
        <pc:picChg chg="mod">
          <ac:chgData name="Matt Kayrish" userId="86b0ed96aac4a264" providerId="LiveId" clId="{2F840D3F-600F-411B-8D84-12E822BB472F}" dt="2019-09-25T20:56:42.134" v="123" actId="1035"/>
          <ac:picMkLst>
            <pc:docMk/>
            <pc:sldMk cId="2046009670" sldId="318"/>
            <ac:picMk id="10" creationId="{4DEC428A-1B2F-4D28-9AAD-BB49B8953BE7}"/>
          </ac:picMkLst>
        </pc:picChg>
        <pc:cxnChg chg="mod">
          <ac:chgData name="Matt Kayrish" userId="86b0ed96aac4a264" providerId="LiveId" clId="{2F840D3F-600F-411B-8D84-12E822BB472F}" dt="2019-09-25T20:56:46.586" v="124" actId="14100"/>
          <ac:cxnSpMkLst>
            <pc:docMk/>
            <pc:sldMk cId="2046009670" sldId="318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4:47.679" v="654" actId="20577"/>
        <pc:sldMkLst>
          <pc:docMk/>
          <pc:sldMk cId="726776889" sldId="319"/>
        </pc:sldMkLst>
        <pc:spChg chg="mod">
          <ac:chgData name="Matt Kayrish" userId="86b0ed96aac4a264" providerId="LiveId" clId="{2F840D3F-600F-411B-8D84-12E822BB472F}" dt="2019-09-25T20:57:46.199" v="145" actId="1038"/>
          <ac:spMkLst>
            <pc:docMk/>
            <pc:sldMk cId="726776889" sldId="319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14:47.679" v="654" actId="20577"/>
          <ac:spMkLst>
            <pc:docMk/>
            <pc:sldMk cId="726776889" sldId="319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4:45.060" v="652" actId="1037"/>
          <ac:spMkLst>
            <pc:docMk/>
            <pc:sldMk cId="726776889" sldId="319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0:58:15.768" v="149" actId="14100"/>
          <ac:picMkLst>
            <pc:docMk/>
            <pc:sldMk cId="726776889" sldId="319"/>
            <ac:picMk id="3" creationId="{BFDF1D0B-52B3-4102-83CF-F186C7174519}"/>
          </ac:picMkLst>
        </pc:picChg>
        <pc:picChg chg="del">
          <ac:chgData name="Matt Kayrish" userId="86b0ed96aac4a264" providerId="LiveId" clId="{2F840D3F-600F-411B-8D84-12E822BB472F}" dt="2019-09-25T20:57:48.318" v="146" actId="478"/>
          <ac:picMkLst>
            <pc:docMk/>
            <pc:sldMk cId="726776889" sldId="319"/>
            <ac:picMk id="10" creationId="{382062CE-7802-4A42-A89C-4C2A5E16BE8C}"/>
          </ac:picMkLst>
        </pc:picChg>
        <pc:cxnChg chg="mod">
          <ac:chgData name="Matt Kayrish" userId="86b0ed96aac4a264" providerId="LiveId" clId="{2F840D3F-600F-411B-8D84-12E822BB472F}" dt="2019-09-25T20:58:19.843" v="150" actId="14100"/>
          <ac:cxnSpMkLst>
            <pc:docMk/>
            <pc:sldMk cId="726776889" sldId="319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4:32.446" v="637" actId="1037"/>
        <pc:sldMkLst>
          <pc:docMk/>
          <pc:sldMk cId="2463765438" sldId="320"/>
        </pc:sldMkLst>
        <pc:spChg chg="mod">
          <ac:chgData name="Matt Kayrish" userId="86b0ed96aac4a264" providerId="LiveId" clId="{2F840D3F-600F-411B-8D84-12E822BB472F}" dt="2019-09-25T20:59:09.392" v="172" actId="1037"/>
          <ac:spMkLst>
            <pc:docMk/>
            <pc:sldMk cId="2463765438" sldId="320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14:25.215" v="622" actId="20577"/>
          <ac:spMkLst>
            <pc:docMk/>
            <pc:sldMk cId="2463765438" sldId="320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4:32.446" v="637" actId="1037"/>
          <ac:spMkLst>
            <pc:docMk/>
            <pc:sldMk cId="2463765438" sldId="320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0:59:15.198" v="173" actId="14100"/>
          <ac:picMkLst>
            <pc:docMk/>
            <pc:sldMk cId="2463765438" sldId="320"/>
            <ac:picMk id="3" creationId="{7B141509-EF06-437B-A434-A86A485A0F4D}"/>
          </ac:picMkLst>
        </pc:picChg>
        <pc:picChg chg="del">
          <ac:chgData name="Matt Kayrish" userId="86b0ed96aac4a264" providerId="LiveId" clId="{2F840D3F-600F-411B-8D84-12E822BB472F}" dt="2019-09-25T20:58:51.573" v="151" actId="478"/>
          <ac:picMkLst>
            <pc:docMk/>
            <pc:sldMk cId="2463765438" sldId="320"/>
            <ac:picMk id="10" creationId="{3DB56915-33DC-4411-94FC-CA4A83D16B9B}"/>
          </ac:picMkLst>
        </pc:picChg>
        <pc:cxnChg chg="mod">
          <ac:chgData name="Matt Kayrish" userId="86b0ed96aac4a264" providerId="LiveId" clId="{2F840D3F-600F-411B-8D84-12E822BB472F}" dt="2019-09-25T20:59:19.923" v="174" actId="14100"/>
          <ac:cxnSpMkLst>
            <pc:docMk/>
            <pc:sldMk cId="2463765438" sldId="320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4:17.626" v="620" actId="1037"/>
        <pc:sldMkLst>
          <pc:docMk/>
          <pc:sldMk cId="928950409" sldId="321"/>
        </pc:sldMkLst>
        <pc:spChg chg="mod">
          <ac:chgData name="Matt Kayrish" userId="86b0ed96aac4a264" providerId="LiveId" clId="{2F840D3F-600F-411B-8D84-12E822BB472F}" dt="2019-09-25T20:59:43.675" v="198" actId="1037"/>
          <ac:spMkLst>
            <pc:docMk/>
            <pc:sldMk cId="928950409" sldId="321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14:06.076" v="605" actId="20577"/>
          <ac:spMkLst>
            <pc:docMk/>
            <pc:sldMk cId="928950409" sldId="321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4:17.626" v="620" actId="1037"/>
          <ac:spMkLst>
            <pc:docMk/>
            <pc:sldMk cId="928950409" sldId="321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01:09.478" v="201" actId="14100"/>
          <ac:picMkLst>
            <pc:docMk/>
            <pc:sldMk cId="928950409" sldId="321"/>
            <ac:picMk id="3" creationId="{ED9E75A1-4E05-41C4-9005-B5F231EA7383}"/>
          </ac:picMkLst>
        </pc:picChg>
        <pc:picChg chg="del">
          <ac:chgData name="Matt Kayrish" userId="86b0ed96aac4a264" providerId="LiveId" clId="{2F840D3F-600F-411B-8D84-12E822BB472F}" dt="2019-09-25T20:59:35.937" v="181" actId="478"/>
          <ac:picMkLst>
            <pc:docMk/>
            <pc:sldMk cId="928950409" sldId="321"/>
            <ac:picMk id="6" creationId="{F61F48E7-3B17-4D35-9BB6-71663744367C}"/>
          </ac:picMkLst>
        </pc:picChg>
        <pc:cxnChg chg="mod">
          <ac:chgData name="Matt Kayrish" userId="86b0ed96aac4a264" providerId="LiveId" clId="{2F840D3F-600F-411B-8D84-12E822BB472F}" dt="2019-09-25T21:01:13.553" v="202" actId="14100"/>
          <ac:cxnSpMkLst>
            <pc:docMk/>
            <pc:sldMk cId="928950409" sldId="321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3:59.596" v="603" actId="1037"/>
        <pc:sldMkLst>
          <pc:docMk/>
          <pc:sldMk cId="2170000164" sldId="322"/>
        </pc:sldMkLst>
        <pc:spChg chg="mod">
          <ac:chgData name="Matt Kayrish" userId="86b0ed96aac4a264" providerId="LiveId" clId="{2F840D3F-600F-411B-8D84-12E822BB472F}" dt="2019-09-25T21:01:45.222" v="228" actId="1037"/>
          <ac:spMkLst>
            <pc:docMk/>
            <pc:sldMk cId="2170000164" sldId="322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2:24.099" v="239" actId="1035"/>
          <ac:spMkLst>
            <pc:docMk/>
            <pc:sldMk cId="2170000164" sldId="322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1:13:51.235" v="587" actId="20577"/>
          <ac:spMkLst>
            <pc:docMk/>
            <pc:sldMk cId="2170000164" sldId="322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3:59.596" v="603" actId="1037"/>
          <ac:spMkLst>
            <pc:docMk/>
            <pc:sldMk cId="2170000164" sldId="322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02:14.324" v="232" actId="14100"/>
          <ac:picMkLst>
            <pc:docMk/>
            <pc:sldMk cId="2170000164" sldId="322"/>
            <ac:picMk id="4" creationId="{C6975A66-DD71-4715-966B-5D70A9731DDF}"/>
          </ac:picMkLst>
        </pc:picChg>
        <pc:picChg chg="del">
          <ac:chgData name="Matt Kayrish" userId="86b0ed96aac4a264" providerId="LiveId" clId="{2F840D3F-600F-411B-8D84-12E822BB472F}" dt="2019-09-25T21:01:47.079" v="229" actId="478"/>
          <ac:picMkLst>
            <pc:docMk/>
            <pc:sldMk cId="2170000164" sldId="322"/>
            <ac:picMk id="6" creationId="{B0381E44-8418-48AB-B862-355BB830F363}"/>
          </ac:picMkLst>
        </pc:picChg>
        <pc:cxnChg chg="mod">
          <ac:chgData name="Matt Kayrish" userId="86b0ed96aac4a264" providerId="LiveId" clId="{2F840D3F-600F-411B-8D84-12E822BB472F}" dt="2019-09-25T21:02:19.904" v="233" actId="14100"/>
          <ac:cxnSpMkLst>
            <pc:docMk/>
            <pc:sldMk cId="2170000164" sldId="322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3:45.749" v="585" actId="1037"/>
        <pc:sldMkLst>
          <pc:docMk/>
          <pc:sldMk cId="2029055286" sldId="323"/>
        </pc:sldMkLst>
        <pc:spChg chg="mod">
          <ac:chgData name="Matt Kayrish" userId="86b0ed96aac4a264" providerId="LiveId" clId="{2F840D3F-600F-411B-8D84-12E822BB472F}" dt="2019-09-25T21:02:42.233" v="261" actId="1037"/>
          <ac:spMkLst>
            <pc:docMk/>
            <pc:sldMk cId="2029055286" sldId="323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3:54.960" v="321" actId="1035"/>
          <ac:spMkLst>
            <pc:docMk/>
            <pc:sldMk cId="2029055286" sldId="323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1:03:54.960" v="321" actId="1035"/>
          <ac:spMkLst>
            <pc:docMk/>
            <pc:sldMk cId="2029055286" sldId="323"/>
            <ac:spMk id="16" creationId="{959CDF1D-82A8-4612-88B4-D6B195A1CD87}"/>
          </ac:spMkLst>
        </pc:spChg>
        <pc:spChg chg="mod">
          <ac:chgData name="Matt Kayrish" userId="86b0ed96aac4a264" providerId="LiveId" clId="{2F840D3F-600F-411B-8D84-12E822BB472F}" dt="2019-09-25T21:13:38.453" v="570" actId="20577"/>
          <ac:spMkLst>
            <pc:docMk/>
            <pc:sldMk cId="2029055286" sldId="323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3:45.749" v="585" actId="1037"/>
          <ac:spMkLst>
            <pc:docMk/>
            <pc:sldMk cId="2029055286" sldId="323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03:47.775" v="294" actId="1036"/>
          <ac:picMkLst>
            <pc:docMk/>
            <pc:sldMk cId="2029055286" sldId="323"/>
            <ac:picMk id="3" creationId="{D7835B85-9304-43A0-BE2F-9684DC665F3B}"/>
          </ac:picMkLst>
        </pc:picChg>
        <pc:picChg chg="mod">
          <ac:chgData name="Matt Kayrish" userId="86b0ed96aac4a264" providerId="LiveId" clId="{2F840D3F-600F-411B-8D84-12E822BB472F}" dt="2019-09-25T21:03:54.960" v="321" actId="1035"/>
          <ac:picMkLst>
            <pc:docMk/>
            <pc:sldMk cId="2029055286" sldId="323"/>
            <ac:picMk id="4" creationId="{4D3A070E-5331-4640-A98B-D63E841ACAE0}"/>
          </ac:picMkLst>
        </pc:picChg>
        <pc:picChg chg="del">
          <ac:chgData name="Matt Kayrish" userId="86b0ed96aac4a264" providerId="LiveId" clId="{2F840D3F-600F-411B-8D84-12E822BB472F}" dt="2019-09-25T21:02:28.901" v="240" actId="478"/>
          <ac:picMkLst>
            <pc:docMk/>
            <pc:sldMk cId="2029055286" sldId="323"/>
            <ac:picMk id="6" creationId="{E3F1178A-4CD7-44BB-A895-C61266C8443D}"/>
          </ac:picMkLst>
        </pc:picChg>
        <pc:cxnChg chg="mod">
          <ac:chgData name="Matt Kayrish" userId="86b0ed96aac4a264" providerId="LiveId" clId="{2F840D3F-600F-411B-8D84-12E822BB472F}" dt="2019-09-25T21:04:01.553" v="322" actId="14100"/>
          <ac:cxnSpMkLst>
            <pc:docMk/>
            <pc:sldMk cId="2029055286" sldId="323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3:20.125" v="568" actId="1035"/>
        <pc:sldMkLst>
          <pc:docMk/>
          <pc:sldMk cId="740238126" sldId="324"/>
        </pc:sldMkLst>
        <pc:spChg chg="mod">
          <ac:chgData name="Matt Kayrish" userId="86b0ed96aac4a264" providerId="LiveId" clId="{2F840D3F-600F-411B-8D84-12E822BB472F}" dt="2019-09-25T21:13:14.530" v="560" actId="1035"/>
          <ac:spMkLst>
            <pc:docMk/>
            <pc:sldMk cId="740238126" sldId="324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5:19.607" v="383" actId="1035"/>
          <ac:spMkLst>
            <pc:docMk/>
            <pc:sldMk cId="740238126" sldId="324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1:05:19.607" v="383" actId="1035"/>
          <ac:spMkLst>
            <pc:docMk/>
            <pc:sldMk cId="740238126" sldId="324"/>
            <ac:spMk id="16" creationId="{959CDF1D-82A8-4612-88B4-D6B195A1CD87}"/>
          </ac:spMkLst>
        </pc:spChg>
        <pc:spChg chg="mod">
          <ac:chgData name="Matt Kayrish" userId="86b0ed96aac4a264" providerId="LiveId" clId="{2F840D3F-600F-411B-8D84-12E822BB472F}" dt="2019-09-25T21:13:20.125" v="568" actId="1035"/>
          <ac:spMkLst>
            <pc:docMk/>
            <pc:sldMk cId="740238126" sldId="324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3:20.125" v="568" actId="1035"/>
          <ac:spMkLst>
            <pc:docMk/>
            <pc:sldMk cId="740238126" sldId="324"/>
            <ac:spMk id="18" creationId="{D72D5608-9946-475C-BEF9-83CC6B993DCF}"/>
          </ac:spMkLst>
        </pc:spChg>
        <pc:picChg chg="mod">
          <ac:chgData name="Matt Kayrish" userId="86b0ed96aac4a264" providerId="LiveId" clId="{2F840D3F-600F-411B-8D84-12E822BB472F}" dt="2019-09-25T21:05:19.607" v="383" actId="1035"/>
          <ac:picMkLst>
            <pc:docMk/>
            <pc:sldMk cId="740238126" sldId="324"/>
            <ac:picMk id="3" creationId="{B0AF57C7-EE2D-4AD7-8271-E316CD78FB36}"/>
          </ac:picMkLst>
        </pc:picChg>
        <pc:picChg chg="add mod">
          <ac:chgData name="Matt Kayrish" userId="86b0ed96aac4a264" providerId="LiveId" clId="{2F840D3F-600F-411B-8D84-12E822BB472F}" dt="2019-09-25T21:13:11.282" v="552" actId="14100"/>
          <ac:picMkLst>
            <pc:docMk/>
            <pc:sldMk cId="740238126" sldId="324"/>
            <ac:picMk id="4" creationId="{DC671CCE-D0F3-4BB8-92BD-6A29A963D72A}"/>
          </ac:picMkLst>
        </pc:picChg>
        <pc:picChg chg="del">
          <ac:chgData name="Matt Kayrish" userId="86b0ed96aac4a264" providerId="LiveId" clId="{2F840D3F-600F-411B-8D84-12E822BB472F}" dt="2019-09-25T21:04:07.018" v="323" actId="478"/>
          <ac:picMkLst>
            <pc:docMk/>
            <pc:sldMk cId="740238126" sldId="324"/>
            <ac:picMk id="6" creationId="{A995A967-1790-4486-929F-16117263629A}"/>
          </ac:picMkLst>
        </pc:picChg>
        <pc:cxnChg chg="mod">
          <ac:chgData name="Matt Kayrish" userId="86b0ed96aac4a264" providerId="LiveId" clId="{2F840D3F-600F-411B-8D84-12E822BB472F}" dt="2019-09-25T21:13:11.282" v="552" actId="14100"/>
          <ac:cxnSpMkLst>
            <pc:docMk/>
            <pc:sldMk cId="740238126" sldId="324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07:11.749" v="423" actId="1076"/>
        <pc:sldMkLst>
          <pc:docMk/>
          <pc:sldMk cId="818009284" sldId="325"/>
        </pc:sldMkLst>
        <pc:spChg chg="mod">
          <ac:chgData name="Matt Kayrish" userId="86b0ed96aac4a264" providerId="LiveId" clId="{2F840D3F-600F-411B-8D84-12E822BB472F}" dt="2019-09-25T21:06:05.837" v="418" actId="1037"/>
          <ac:spMkLst>
            <pc:docMk/>
            <pc:sldMk cId="818009284" sldId="325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7:11.749" v="423" actId="1076"/>
          <ac:spMkLst>
            <pc:docMk/>
            <pc:sldMk cId="818009284" sldId="325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1:06:05.837" v="418" actId="1037"/>
          <ac:spMkLst>
            <pc:docMk/>
            <pc:sldMk cId="818009284" sldId="325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06:05.837" v="418" actId="1037"/>
          <ac:spMkLst>
            <pc:docMk/>
            <pc:sldMk cId="818009284" sldId="325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07:05.883" v="421" actId="14100"/>
          <ac:picMkLst>
            <pc:docMk/>
            <pc:sldMk cId="818009284" sldId="325"/>
            <ac:picMk id="3" creationId="{03DE32D9-E9E9-4642-992A-BBADEFED45B0}"/>
          </ac:picMkLst>
        </pc:picChg>
        <pc:picChg chg="del">
          <ac:chgData name="Matt Kayrish" userId="86b0ed96aac4a264" providerId="LiveId" clId="{2F840D3F-600F-411B-8D84-12E822BB472F}" dt="2019-09-25T21:05:39.852" v="385" actId="478"/>
          <ac:picMkLst>
            <pc:docMk/>
            <pc:sldMk cId="818009284" sldId="325"/>
            <ac:picMk id="6" creationId="{5593C36C-8501-4F21-A629-DDC968261DDB}"/>
          </ac:picMkLst>
        </pc:picChg>
        <pc:cxnChg chg="mod">
          <ac:chgData name="Matt Kayrish" userId="86b0ed96aac4a264" providerId="LiveId" clId="{2F840D3F-600F-411B-8D84-12E822BB472F}" dt="2019-09-25T21:07:08.545" v="422" actId="14100"/>
          <ac:cxnSpMkLst>
            <pc:docMk/>
            <pc:sldMk cId="818009284" sldId="325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08:22.037" v="469" actId="14100"/>
        <pc:sldMkLst>
          <pc:docMk/>
          <pc:sldMk cId="862435209" sldId="326"/>
        </pc:sldMkLst>
        <pc:spChg chg="mod">
          <ac:chgData name="Matt Kayrish" userId="86b0ed96aac4a264" providerId="LiveId" clId="{2F840D3F-600F-411B-8D84-12E822BB472F}" dt="2019-09-25T21:07:41.306" v="456" actId="1037"/>
          <ac:spMkLst>
            <pc:docMk/>
            <pc:sldMk cId="862435209" sldId="326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8:18.348" v="468" actId="1038"/>
          <ac:spMkLst>
            <pc:docMk/>
            <pc:sldMk cId="862435209" sldId="326"/>
            <ac:spMk id="14" creationId="{B053ED25-FC39-40B3-978E-747CD27996A7}"/>
          </ac:spMkLst>
        </pc:spChg>
        <pc:spChg chg="mod">
          <ac:chgData name="Matt Kayrish" userId="86b0ed96aac4a264" providerId="LiveId" clId="{2F840D3F-600F-411B-8D84-12E822BB472F}" dt="2019-09-25T21:07:41.306" v="456" actId="1037"/>
          <ac:spMkLst>
            <pc:docMk/>
            <pc:sldMk cId="862435209" sldId="326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07:41.306" v="456" actId="1037"/>
          <ac:spMkLst>
            <pc:docMk/>
            <pc:sldMk cId="862435209" sldId="326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08:22.037" v="469" actId="14100"/>
          <ac:picMkLst>
            <pc:docMk/>
            <pc:sldMk cId="862435209" sldId="326"/>
            <ac:picMk id="4" creationId="{24A6279E-DFDB-4C9B-9F40-7F090479BB41}"/>
          </ac:picMkLst>
        </pc:picChg>
        <pc:picChg chg="del">
          <ac:chgData name="Matt Kayrish" userId="86b0ed96aac4a264" providerId="LiveId" clId="{2F840D3F-600F-411B-8D84-12E822BB472F}" dt="2019-09-25T21:07:15.554" v="424" actId="478"/>
          <ac:picMkLst>
            <pc:docMk/>
            <pc:sldMk cId="862435209" sldId="326"/>
            <ac:picMk id="6" creationId="{E1346C81-E29C-4FF9-9FCD-C3583F0E4414}"/>
          </ac:picMkLst>
        </pc:picChg>
        <pc:cxnChg chg="mod">
          <ac:chgData name="Matt Kayrish" userId="86b0ed96aac4a264" providerId="LiveId" clId="{2F840D3F-600F-411B-8D84-12E822BB472F}" dt="2019-09-25T21:08:22.037" v="469" actId="14100"/>
          <ac:cxnSpMkLst>
            <pc:docMk/>
            <pc:sldMk cId="862435209" sldId="326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2:05.818" v="545" actId="478"/>
        <pc:sldMkLst>
          <pc:docMk/>
          <pc:sldMk cId="1598511037" sldId="327"/>
        </pc:sldMkLst>
        <pc:spChg chg="mod">
          <ac:chgData name="Matt Kayrish" userId="86b0ed96aac4a264" providerId="LiveId" clId="{2F840D3F-600F-411B-8D84-12E822BB472F}" dt="2019-09-25T21:08:57.713" v="505" actId="1037"/>
          <ac:spMkLst>
            <pc:docMk/>
            <pc:sldMk cId="1598511037" sldId="327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08:57.713" v="505" actId="1037"/>
          <ac:spMkLst>
            <pc:docMk/>
            <pc:sldMk cId="1598511037" sldId="327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08:57.713" v="505" actId="1037"/>
          <ac:spMkLst>
            <pc:docMk/>
            <pc:sldMk cId="1598511037" sldId="327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5T21:10:35.301" v="508" actId="14100"/>
          <ac:picMkLst>
            <pc:docMk/>
            <pc:sldMk cId="1598511037" sldId="327"/>
            <ac:picMk id="3" creationId="{28803B43-CF8D-4477-A79E-05A3714A6666}"/>
          </ac:picMkLst>
        </pc:picChg>
        <pc:picChg chg="del">
          <ac:chgData name="Matt Kayrish" userId="86b0ed96aac4a264" providerId="LiveId" clId="{2F840D3F-600F-411B-8D84-12E822BB472F}" dt="2019-09-25T21:08:28.207" v="470" actId="478"/>
          <ac:picMkLst>
            <pc:docMk/>
            <pc:sldMk cId="1598511037" sldId="327"/>
            <ac:picMk id="6" creationId="{AE344A18-32D7-4EE6-870A-64A7929B3791}"/>
          </ac:picMkLst>
        </pc:picChg>
        <pc:picChg chg="add del">
          <ac:chgData name="Matt Kayrish" userId="86b0ed96aac4a264" providerId="LiveId" clId="{2F840D3F-600F-411B-8D84-12E822BB472F}" dt="2019-09-25T21:12:05.818" v="545" actId="478"/>
          <ac:picMkLst>
            <pc:docMk/>
            <pc:sldMk cId="1598511037" sldId="327"/>
            <ac:picMk id="7" creationId="{F6345052-C6E5-4B17-AC42-6CA773887741}"/>
          </ac:picMkLst>
        </pc:picChg>
        <pc:cxnChg chg="mod">
          <ac:chgData name="Matt Kayrish" userId="86b0ed96aac4a264" providerId="LiveId" clId="{2F840D3F-600F-411B-8D84-12E822BB472F}" dt="2019-09-25T21:10:38.265" v="509" actId="14100"/>
          <ac:cxnSpMkLst>
            <pc:docMk/>
            <pc:sldMk cId="1598511037" sldId="327"/>
            <ac:cxnSpMk id="15" creationId="{AB072584-CBE1-4B36-BE75-D8A1FDBC0F6D}"/>
          </ac:cxnSpMkLst>
        </pc:cxnChg>
      </pc:sldChg>
      <pc:sldChg chg="addSp delSp modSp">
        <pc:chgData name="Matt Kayrish" userId="86b0ed96aac4a264" providerId="LiveId" clId="{2F840D3F-600F-411B-8D84-12E822BB472F}" dt="2019-09-25T21:12:42.318" v="551" actId="14100"/>
        <pc:sldMkLst>
          <pc:docMk/>
          <pc:sldMk cId="2254257447" sldId="328"/>
        </pc:sldMkLst>
        <pc:spChg chg="mod">
          <ac:chgData name="Matt Kayrish" userId="86b0ed96aac4a264" providerId="LiveId" clId="{2F840D3F-600F-411B-8D84-12E822BB472F}" dt="2019-09-25T21:11:14.768" v="542" actId="1037"/>
          <ac:spMkLst>
            <pc:docMk/>
            <pc:sldMk cId="2254257447" sldId="328"/>
            <ac:spMk id="9" creationId="{76AB793F-DCFE-40C3-BF8D-EB23CF947490}"/>
          </ac:spMkLst>
        </pc:spChg>
        <pc:spChg chg="mod">
          <ac:chgData name="Matt Kayrish" userId="86b0ed96aac4a264" providerId="LiveId" clId="{2F840D3F-600F-411B-8D84-12E822BB472F}" dt="2019-09-25T21:11:14.768" v="542" actId="1037"/>
          <ac:spMkLst>
            <pc:docMk/>
            <pc:sldMk cId="2254257447" sldId="328"/>
            <ac:spMk id="17" creationId="{46C06378-7337-4F20-A99D-3734EDCEFC21}"/>
          </ac:spMkLst>
        </pc:spChg>
        <pc:spChg chg="mod">
          <ac:chgData name="Matt Kayrish" userId="86b0ed96aac4a264" providerId="LiveId" clId="{2F840D3F-600F-411B-8D84-12E822BB472F}" dt="2019-09-25T21:11:14.768" v="542" actId="1037"/>
          <ac:spMkLst>
            <pc:docMk/>
            <pc:sldMk cId="2254257447" sldId="328"/>
            <ac:spMk id="18" creationId="{D72D5608-9946-475C-BEF9-83CC6B993DCF}"/>
          </ac:spMkLst>
        </pc:spChg>
        <pc:picChg chg="add del">
          <ac:chgData name="Matt Kayrish" userId="86b0ed96aac4a264" providerId="LiveId" clId="{2F840D3F-600F-411B-8D84-12E822BB472F}" dt="2019-09-25T21:12:09.784" v="546" actId="478"/>
          <ac:picMkLst>
            <pc:docMk/>
            <pc:sldMk cId="2254257447" sldId="328"/>
            <ac:picMk id="4" creationId="{CDF81A14-983D-4281-8EBF-E1B21CB5D214}"/>
          </ac:picMkLst>
        </pc:picChg>
        <pc:picChg chg="add mod">
          <ac:chgData name="Matt Kayrish" userId="86b0ed96aac4a264" providerId="LiveId" clId="{2F840D3F-600F-411B-8D84-12E822BB472F}" dt="2019-09-25T21:12:39.338" v="550" actId="14100"/>
          <ac:picMkLst>
            <pc:docMk/>
            <pc:sldMk cId="2254257447" sldId="328"/>
            <ac:picMk id="5" creationId="{45103012-21AA-4373-BF88-FA53E80B89E5}"/>
          </ac:picMkLst>
        </pc:picChg>
        <pc:picChg chg="del">
          <ac:chgData name="Matt Kayrish" userId="86b0ed96aac4a264" providerId="LiveId" clId="{2F840D3F-600F-411B-8D84-12E822BB472F}" dt="2019-09-25T21:10:52.484" v="510" actId="478"/>
          <ac:picMkLst>
            <pc:docMk/>
            <pc:sldMk cId="2254257447" sldId="328"/>
            <ac:picMk id="6" creationId="{15EA2D30-E7D5-49EB-938A-A22AECE40FFA}"/>
          </ac:picMkLst>
        </pc:picChg>
        <pc:cxnChg chg="mod">
          <ac:chgData name="Matt Kayrish" userId="86b0ed96aac4a264" providerId="LiveId" clId="{2F840D3F-600F-411B-8D84-12E822BB472F}" dt="2019-09-25T21:12:42.318" v="551" actId="14100"/>
          <ac:cxnSpMkLst>
            <pc:docMk/>
            <pc:sldMk cId="2254257447" sldId="328"/>
            <ac:cxnSpMk id="15" creationId="{AB072584-CBE1-4B36-BE75-D8A1FDBC0F6D}"/>
          </ac:cxnSpMkLst>
        </pc:cxnChg>
      </pc:sldChg>
      <pc:sldChg chg="addSp delSp modSp add ord">
        <pc:chgData name="Matt Kayrish" userId="86b0ed96aac4a264" providerId="LiveId" clId="{2F840D3F-600F-411B-8D84-12E822BB472F}" dt="2019-09-26T01:39:46.659" v="4076" actId="1036"/>
        <pc:sldMkLst>
          <pc:docMk/>
          <pc:sldMk cId="2998181954" sldId="329"/>
        </pc:sldMkLst>
        <pc:spChg chg="mod">
          <ac:chgData name="Matt Kayrish" userId="86b0ed96aac4a264" providerId="LiveId" clId="{2F840D3F-600F-411B-8D84-12E822BB472F}" dt="2019-09-25T22:07:50.476" v="949" actId="404"/>
          <ac:spMkLst>
            <pc:docMk/>
            <pc:sldMk cId="2998181954" sldId="329"/>
            <ac:spMk id="2" creationId="{00000000-0000-0000-0000-000000000000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9" creationId="{76AB793F-DCFE-40C3-BF8D-EB23CF947490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12" creationId="{2CF42A3F-10A6-4C31-8F62-E508C7D2669B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14" creationId="{B053ED25-FC39-40B3-978E-747CD27996A7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16" creationId="{959CDF1D-82A8-4612-88B4-D6B195A1CD87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17" creationId="{46C06378-7337-4F20-A99D-3734EDCEFC21}"/>
          </ac:spMkLst>
        </pc:spChg>
        <pc:spChg chg="del">
          <ac:chgData name="Matt Kayrish" userId="86b0ed96aac4a264" providerId="LiveId" clId="{2F840D3F-600F-411B-8D84-12E822BB472F}" dt="2019-09-25T22:04:40.344" v="833" actId="478"/>
          <ac:spMkLst>
            <pc:docMk/>
            <pc:sldMk cId="2998181954" sldId="329"/>
            <ac:spMk id="18" creationId="{D72D5608-9946-475C-BEF9-83CC6B993DCF}"/>
          </ac:spMkLst>
        </pc:spChg>
        <pc:picChg chg="add mod">
          <ac:chgData name="Matt Kayrish" userId="86b0ed96aac4a264" providerId="LiveId" clId="{2F840D3F-600F-411B-8D84-12E822BB472F}" dt="2019-09-26T01:39:14.514" v="4030" actId="1036"/>
          <ac:picMkLst>
            <pc:docMk/>
            <pc:sldMk cId="2998181954" sldId="329"/>
            <ac:picMk id="3" creationId="{257DCF67-4C11-41F2-A002-AA1D30960C03}"/>
          </ac:picMkLst>
        </pc:picChg>
        <pc:picChg chg="del">
          <ac:chgData name="Matt Kayrish" userId="86b0ed96aac4a264" providerId="LiveId" clId="{2F840D3F-600F-411B-8D84-12E822BB472F}" dt="2019-09-25T22:04:40.344" v="833" actId="478"/>
          <ac:picMkLst>
            <pc:docMk/>
            <pc:sldMk cId="2998181954" sldId="329"/>
            <ac:picMk id="3" creationId="{76EDAD3D-9BDE-40F8-8E6D-4C21B2620D08}"/>
          </ac:picMkLst>
        </pc:picChg>
        <pc:picChg chg="add del mod">
          <ac:chgData name="Matt Kayrish" userId="86b0ed96aac4a264" providerId="LiveId" clId="{2F840D3F-600F-411B-8D84-12E822BB472F}" dt="2019-09-26T01:39:09.004" v="3994" actId="478"/>
          <ac:picMkLst>
            <pc:docMk/>
            <pc:sldMk cId="2998181954" sldId="329"/>
            <ac:picMk id="4" creationId="{EF9205E8-ED54-4645-85A4-434B31EE8EAB}"/>
          </ac:picMkLst>
        </pc:picChg>
        <pc:picChg chg="add mod">
          <ac:chgData name="Matt Kayrish" userId="86b0ed96aac4a264" providerId="LiveId" clId="{2F840D3F-600F-411B-8D84-12E822BB472F}" dt="2019-09-26T01:39:46.659" v="4076" actId="1036"/>
          <ac:picMkLst>
            <pc:docMk/>
            <pc:sldMk cId="2998181954" sldId="329"/>
            <ac:picMk id="5" creationId="{28740DCD-D2F3-4E66-BBE8-245D8BC7157E}"/>
          </ac:picMkLst>
        </pc:picChg>
        <pc:picChg chg="add del mod">
          <ac:chgData name="Matt Kayrish" userId="86b0ed96aac4a264" providerId="LiveId" clId="{2F840D3F-600F-411B-8D84-12E822BB472F}" dt="2019-09-25T22:14:40.965" v="1064" actId="478"/>
          <ac:picMkLst>
            <pc:docMk/>
            <pc:sldMk cId="2998181954" sldId="329"/>
            <ac:picMk id="5" creationId="{73AEC831-89CA-4176-BAAF-0418291A22D1}"/>
          </ac:picMkLst>
        </pc:picChg>
        <pc:picChg chg="add del mod">
          <ac:chgData name="Matt Kayrish" userId="86b0ed96aac4a264" providerId="LiveId" clId="{2F840D3F-600F-411B-8D84-12E822BB472F}" dt="2019-09-26T01:39:16.523" v="4031" actId="478"/>
          <ac:picMkLst>
            <pc:docMk/>
            <pc:sldMk cId="2998181954" sldId="329"/>
            <ac:picMk id="6" creationId="{D44A696A-C4CD-4E8E-8009-2B0AD9672C34}"/>
          </ac:picMkLst>
        </pc:picChg>
        <pc:picChg chg="del">
          <ac:chgData name="Matt Kayrish" userId="86b0ed96aac4a264" providerId="LiveId" clId="{2F840D3F-600F-411B-8D84-12E822BB472F}" dt="2019-09-25T22:04:35.940" v="832" actId="478"/>
          <ac:picMkLst>
            <pc:docMk/>
            <pc:sldMk cId="2998181954" sldId="329"/>
            <ac:picMk id="8" creationId="{C66535D5-027A-4F2F-848B-7A659BDF1B53}"/>
          </ac:picMkLst>
        </pc:picChg>
        <pc:cxnChg chg="del mod">
          <ac:chgData name="Matt Kayrish" userId="86b0ed96aac4a264" providerId="LiveId" clId="{2F840D3F-600F-411B-8D84-12E822BB472F}" dt="2019-09-25T22:04:40.344" v="833" actId="478"/>
          <ac:cxnSpMkLst>
            <pc:docMk/>
            <pc:sldMk cId="2998181954" sldId="329"/>
            <ac:cxnSpMk id="15" creationId="{AB072584-CBE1-4B36-BE75-D8A1FDBC0F6D}"/>
          </ac:cxnSpMkLst>
        </pc:cxnChg>
      </pc:sldChg>
      <pc:sldChg chg="modSp add del ord">
        <pc:chgData name="Matt Kayrish" userId="86b0ed96aac4a264" providerId="LiveId" clId="{2F840D3F-600F-411B-8D84-12E822BB472F}" dt="2019-09-25T22:15:57.626" v="1214" actId="47"/>
        <pc:sldMkLst>
          <pc:docMk/>
          <pc:sldMk cId="1631178555" sldId="330"/>
        </pc:sldMkLst>
        <pc:spChg chg="mod">
          <ac:chgData name="Matt Kayrish" userId="86b0ed96aac4a264" providerId="LiveId" clId="{2F840D3F-600F-411B-8D84-12E822BB472F}" dt="2019-09-25T21:21:03.475" v="773" actId="6549"/>
          <ac:spMkLst>
            <pc:docMk/>
            <pc:sldMk cId="1631178555" sldId="330"/>
            <ac:spMk id="2" creationId="{00000000-0000-0000-0000-000000000000}"/>
          </ac:spMkLst>
        </pc:spChg>
      </pc:sldChg>
      <pc:sldChg chg="addSp delSp modSp add ord">
        <pc:chgData name="Matt Kayrish" userId="86b0ed96aac4a264" providerId="LiveId" clId="{2F840D3F-600F-411B-8D84-12E822BB472F}" dt="2019-09-25T21:33:31.730" v="831" actId="6549"/>
        <pc:sldMkLst>
          <pc:docMk/>
          <pc:sldMk cId="108839338" sldId="331"/>
        </pc:sldMkLst>
        <pc:spChg chg="mod">
          <ac:chgData name="Matt Kayrish" userId="86b0ed96aac4a264" providerId="LiveId" clId="{2F840D3F-600F-411B-8D84-12E822BB472F}" dt="2019-09-25T21:33:31.730" v="831" actId="6549"/>
          <ac:spMkLst>
            <pc:docMk/>
            <pc:sldMk cId="108839338" sldId="331"/>
            <ac:spMk id="3" creationId="{A2791B71-414D-4600-B642-1D9A45E09800}"/>
          </ac:spMkLst>
        </pc:spChg>
        <pc:picChg chg="del">
          <ac:chgData name="Matt Kayrish" userId="86b0ed96aac4a264" providerId="LiveId" clId="{2F840D3F-600F-411B-8D84-12E822BB472F}" dt="2019-09-25T21:33:01.596" v="776" actId="478"/>
          <ac:picMkLst>
            <pc:docMk/>
            <pc:sldMk cId="108839338" sldId="331"/>
            <ac:picMk id="4" creationId="{A7F5000F-C7E2-45F9-9BB8-754D60333BD4}"/>
          </ac:picMkLst>
        </pc:picChg>
        <pc:picChg chg="add">
          <ac:chgData name="Matt Kayrish" userId="86b0ed96aac4a264" providerId="LiveId" clId="{2F840D3F-600F-411B-8D84-12E822BB472F}" dt="2019-09-25T21:33:02.038" v="777"/>
          <ac:picMkLst>
            <pc:docMk/>
            <pc:sldMk cId="108839338" sldId="331"/>
            <ac:picMk id="5" creationId="{AA904B24-7009-4C2E-9DC8-192939D085B1}"/>
          </ac:picMkLst>
        </pc:picChg>
      </pc:sldChg>
      <pc:sldChg chg="addSp delSp modSp add">
        <pc:chgData name="Matt Kayrish" userId="86b0ed96aac4a264" providerId="LiveId" clId="{2F840D3F-600F-411B-8D84-12E822BB472F}" dt="2019-09-26T01:41:52.896" v="4216" actId="1035"/>
        <pc:sldMkLst>
          <pc:docMk/>
          <pc:sldMk cId="1386852300" sldId="332"/>
        </pc:sldMkLst>
        <pc:spChg chg="mod">
          <ac:chgData name="Matt Kayrish" userId="86b0ed96aac4a264" providerId="LiveId" clId="{2F840D3F-600F-411B-8D84-12E822BB472F}" dt="2019-09-25T22:07:35.127" v="927" actId="404"/>
          <ac:spMkLst>
            <pc:docMk/>
            <pc:sldMk cId="1386852300" sldId="332"/>
            <ac:spMk id="2" creationId="{00000000-0000-0000-0000-000000000000}"/>
          </ac:spMkLst>
        </pc:spChg>
        <pc:picChg chg="add del mod">
          <ac:chgData name="Matt Kayrish" userId="86b0ed96aac4a264" providerId="LiveId" clId="{2F840D3F-600F-411B-8D84-12E822BB472F}" dt="2019-09-26T01:40:54.581" v="4144" actId="478"/>
          <ac:picMkLst>
            <pc:docMk/>
            <pc:sldMk cId="1386852300" sldId="332"/>
            <ac:picMk id="3" creationId="{5693E298-D382-481F-A42A-0EA031E47FCC}"/>
          </ac:picMkLst>
        </pc:picChg>
        <pc:picChg chg="add mod">
          <ac:chgData name="Matt Kayrish" userId="86b0ed96aac4a264" providerId="LiveId" clId="{2F840D3F-600F-411B-8D84-12E822BB472F}" dt="2019-09-26T01:41:28.134" v="4189" actId="1035"/>
          <ac:picMkLst>
            <pc:docMk/>
            <pc:sldMk cId="1386852300" sldId="332"/>
            <ac:picMk id="4" creationId="{1E1C1853-2A69-4F2C-AA49-A4C9A076BE36}"/>
          </ac:picMkLst>
        </pc:picChg>
        <pc:picChg chg="del">
          <ac:chgData name="Matt Kayrish" userId="86b0ed96aac4a264" providerId="LiveId" clId="{2F840D3F-600F-411B-8D84-12E822BB472F}" dt="2019-09-25T22:07:06.650" v="907" actId="478"/>
          <ac:picMkLst>
            <pc:docMk/>
            <pc:sldMk cId="1386852300" sldId="332"/>
            <ac:picMk id="4" creationId="{EF9205E8-ED54-4645-85A4-434B31EE8EAB}"/>
          </ac:picMkLst>
        </pc:picChg>
        <pc:picChg chg="add del mod">
          <ac:chgData name="Matt Kayrish" userId="86b0ed96aac4a264" providerId="LiveId" clId="{2F840D3F-600F-411B-8D84-12E822BB472F}" dt="2019-09-26T01:40:56.411" v="4145" actId="478"/>
          <ac:picMkLst>
            <pc:docMk/>
            <pc:sldMk cId="1386852300" sldId="332"/>
            <ac:picMk id="5" creationId="{6FCB7BDA-1F63-4D58-A015-E24E29CB13B3}"/>
          </ac:picMkLst>
        </pc:picChg>
        <pc:picChg chg="add mod">
          <ac:chgData name="Matt Kayrish" userId="86b0ed96aac4a264" providerId="LiveId" clId="{2F840D3F-600F-411B-8D84-12E822BB472F}" dt="2019-09-26T01:41:52.896" v="4216" actId="1035"/>
          <ac:picMkLst>
            <pc:docMk/>
            <pc:sldMk cId="1386852300" sldId="332"/>
            <ac:picMk id="6" creationId="{76E71FD9-DE8F-4310-8045-FF5654C07B5E}"/>
          </ac:picMkLst>
        </pc:picChg>
      </pc:sldChg>
      <pc:sldChg chg="modSp add del">
        <pc:chgData name="Matt Kayrish" userId="86b0ed96aac4a264" providerId="LiveId" clId="{2F840D3F-600F-411B-8D84-12E822BB472F}" dt="2019-09-25T22:09:15.565" v="961" actId="47"/>
        <pc:sldMkLst>
          <pc:docMk/>
          <pc:sldMk cId="2193715775" sldId="333"/>
        </pc:sldMkLst>
        <pc:spChg chg="mod">
          <ac:chgData name="Matt Kayrish" userId="86b0ed96aac4a264" providerId="LiveId" clId="{2F840D3F-600F-411B-8D84-12E822BB472F}" dt="2019-09-25T22:08:01.841" v="953" actId="20577"/>
          <ac:spMkLst>
            <pc:docMk/>
            <pc:sldMk cId="2193715775" sldId="333"/>
            <ac:spMk id="2" creationId="{00000000-0000-0000-0000-000000000000}"/>
          </ac:spMkLst>
        </pc:spChg>
      </pc:sldChg>
      <pc:sldChg chg="addSp delSp modSp add ord">
        <pc:chgData name="Matt Kayrish" userId="86b0ed96aac4a264" providerId="LiveId" clId="{2F840D3F-600F-411B-8D84-12E822BB472F}" dt="2019-09-26T01:40:50.551" v="4143" actId="1035"/>
        <pc:sldMkLst>
          <pc:docMk/>
          <pc:sldMk cId="2445382950" sldId="334"/>
        </pc:sldMkLst>
        <pc:spChg chg="mod">
          <ac:chgData name="Matt Kayrish" userId="86b0ed96aac4a264" providerId="LiveId" clId="{2F840D3F-600F-411B-8D84-12E822BB472F}" dt="2019-09-25T22:08:48.317" v="957" actId="20577"/>
          <ac:spMkLst>
            <pc:docMk/>
            <pc:sldMk cId="2445382950" sldId="334"/>
            <ac:spMk id="2" creationId="{00000000-0000-0000-0000-000000000000}"/>
          </ac:spMkLst>
        </pc:spChg>
        <pc:picChg chg="add del mod">
          <ac:chgData name="Matt Kayrish" userId="86b0ed96aac4a264" providerId="LiveId" clId="{2F840D3F-600F-411B-8D84-12E822BB472F}" dt="2019-09-26T01:39:52.715" v="4077" actId="478"/>
          <ac:picMkLst>
            <pc:docMk/>
            <pc:sldMk cId="2445382950" sldId="334"/>
            <ac:picMk id="3" creationId="{007FDA02-6517-4579-8012-515C62B8D8EE}"/>
          </ac:picMkLst>
        </pc:picChg>
        <pc:picChg chg="add mod">
          <ac:chgData name="Matt Kayrish" userId="86b0ed96aac4a264" providerId="LiveId" clId="{2F840D3F-600F-411B-8D84-12E822BB472F}" dt="2019-09-26T01:40:28.657" v="4113" actId="1036"/>
          <ac:picMkLst>
            <pc:docMk/>
            <pc:sldMk cId="2445382950" sldId="334"/>
            <ac:picMk id="4" creationId="{8ECF82CA-E241-45CF-A0A5-A5958668EFBA}"/>
          </ac:picMkLst>
        </pc:picChg>
        <pc:picChg chg="del">
          <ac:chgData name="Matt Kayrish" userId="86b0ed96aac4a264" providerId="LiveId" clId="{2F840D3F-600F-411B-8D84-12E822BB472F}" dt="2019-09-25T22:08:49.940" v="958" actId="478"/>
          <ac:picMkLst>
            <pc:docMk/>
            <pc:sldMk cId="2445382950" sldId="334"/>
            <ac:picMk id="4" creationId="{EF9205E8-ED54-4645-85A4-434B31EE8EAB}"/>
          </ac:picMkLst>
        </pc:picChg>
        <pc:picChg chg="add mod">
          <ac:chgData name="Matt Kayrish" userId="86b0ed96aac4a264" providerId="LiveId" clId="{2F840D3F-600F-411B-8D84-12E822BB472F}" dt="2019-09-26T01:40:50.551" v="4143" actId="1035"/>
          <ac:picMkLst>
            <pc:docMk/>
            <pc:sldMk cId="2445382950" sldId="334"/>
            <ac:picMk id="5" creationId="{2ABE7749-804E-4A6F-AB9E-BE5F929991B0}"/>
          </ac:picMkLst>
        </pc:picChg>
        <pc:picChg chg="add del mod">
          <ac:chgData name="Matt Kayrish" userId="86b0ed96aac4a264" providerId="LiveId" clId="{2F840D3F-600F-411B-8D84-12E822BB472F}" dt="2019-09-25T22:14:32.100" v="1062" actId="478"/>
          <ac:picMkLst>
            <pc:docMk/>
            <pc:sldMk cId="2445382950" sldId="334"/>
            <ac:picMk id="5" creationId="{52A2688A-E7B5-42F9-B9FC-67B9364612CE}"/>
          </ac:picMkLst>
        </pc:picChg>
        <pc:picChg chg="add del">
          <ac:chgData name="Matt Kayrish" userId="86b0ed96aac4a264" providerId="LiveId" clId="{2F840D3F-600F-411B-8D84-12E822BB472F}" dt="2019-09-25T22:14:50.850" v="1108" actId="478"/>
          <ac:picMkLst>
            <pc:docMk/>
            <pc:sldMk cId="2445382950" sldId="334"/>
            <ac:picMk id="6" creationId="{F589CD2F-C00C-47B9-8604-0377FB316F8C}"/>
          </ac:picMkLst>
        </pc:picChg>
        <pc:picChg chg="add del mod">
          <ac:chgData name="Matt Kayrish" userId="86b0ed96aac4a264" providerId="LiveId" clId="{2F840D3F-600F-411B-8D84-12E822BB472F}" dt="2019-09-26T01:39:54.645" v="4078" actId="478"/>
          <ac:picMkLst>
            <pc:docMk/>
            <pc:sldMk cId="2445382950" sldId="334"/>
            <ac:picMk id="7" creationId="{70A3ED2D-7802-442F-AAC8-B3D2175C4766}"/>
          </ac:picMkLst>
        </pc:picChg>
      </pc:sldChg>
      <pc:sldChg chg="addSp delSp modSp add">
        <pc:chgData name="Matt Kayrish" userId="86b0ed96aac4a264" providerId="LiveId" clId="{2F840D3F-600F-411B-8D84-12E822BB472F}" dt="2019-09-26T01:44:11.446" v="4363" actId="1035"/>
        <pc:sldMkLst>
          <pc:docMk/>
          <pc:sldMk cId="3983762517" sldId="335"/>
        </pc:sldMkLst>
        <pc:spChg chg="mod">
          <ac:chgData name="Matt Kayrish" userId="86b0ed96aac4a264" providerId="LiveId" clId="{2F840D3F-600F-411B-8D84-12E822BB472F}" dt="2019-09-25T22:16:19.163" v="1238" actId="20577"/>
          <ac:spMkLst>
            <pc:docMk/>
            <pc:sldMk cId="3983762517" sldId="335"/>
            <ac:spMk id="2" creationId="{00000000-0000-0000-0000-000000000000}"/>
          </ac:spMkLst>
        </pc:spChg>
        <pc:picChg chg="add del mod">
          <ac:chgData name="Matt Kayrish" userId="86b0ed96aac4a264" providerId="LiveId" clId="{2F840D3F-600F-411B-8D84-12E822BB472F}" dt="2019-09-26T01:41:56.945" v="4217" actId="478"/>
          <ac:picMkLst>
            <pc:docMk/>
            <pc:sldMk cId="3983762517" sldId="335"/>
            <ac:picMk id="3" creationId="{EBD3A812-6FD5-4111-AECE-A5CF05BFDADE}"/>
          </ac:picMkLst>
        </pc:picChg>
        <pc:picChg chg="add mod">
          <ac:chgData name="Matt Kayrish" userId="86b0ed96aac4a264" providerId="LiveId" clId="{2F840D3F-600F-411B-8D84-12E822BB472F}" dt="2019-09-26T01:43:51.577" v="4337" actId="1036"/>
          <ac:picMkLst>
            <pc:docMk/>
            <pc:sldMk cId="3983762517" sldId="335"/>
            <ac:picMk id="4" creationId="{B31F34B4-727F-4F2B-8C79-5843AFBE25C6}"/>
          </ac:picMkLst>
        </pc:picChg>
        <pc:picChg chg="del">
          <ac:chgData name="Matt Kayrish" userId="86b0ed96aac4a264" providerId="LiveId" clId="{2F840D3F-600F-411B-8D84-12E822BB472F}" dt="2019-09-25T22:18:17.932" v="1276" actId="478"/>
          <ac:picMkLst>
            <pc:docMk/>
            <pc:sldMk cId="3983762517" sldId="335"/>
            <ac:picMk id="4" creationId="{EF9205E8-ED54-4645-85A4-434B31EE8EAB}"/>
          </ac:picMkLst>
        </pc:picChg>
        <pc:picChg chg="add del mod">
          <ac:chgData name="Matt Kayrish" userId="86b0ed96aac4a264" providerId="LiveId" clId="{2F840D3F-600F-411B-8D84-12E822BB472F}" dt="2019-09-26T01:41:58.639" v="4218" actId="478"/>
          <ac:picMkLst>
            <pc:docMk/>
            <pc:sldMk cId="3983762517" sldId="335"/>
            <ac:picMk id="5" creationId="{15451DD2-C0D9-435E-8B9B-443E0BD358F5}"/>
          </ac:picMkLst>
        </pc:picChg>
        <pc:picChg chg="del">
          <ac:chgData name="Matt Kayrish" userId="86b0ed96aac4a264" providerId="LiveId" clId="{2F840D3F-600F-411B-8D84-12E822BB472F}" dt="2019-09-25T22:18:11.617" v="1239" actId="478"/>
          <ac:picMkLst>
            <pc:docMk/>
            <pc:sldMk cId="3983762517" sldId="335"/>
            <ac:picMk id="6" creationId="{D44A696A-C4CD-4E8E-8009-2B0AD9672C34}"/>
          </ac:picMkLst>
        </pc:picChg>
        <pc:picChg chg="add mod">
          <ac:chgData name="Matt Kayrish" userId="86b0ed96aac4a264" providerId="LiveId" clId="{2F840D3F-600F-411B-8D84-12E822BB472F}" dt="2019-09-26T01:44:11.446" v="4363" actId="1035"/>
          <ac:picMkLst>
            <pc:docMk/>
            <pc:sldMk cId="3983762517" sldId="335"/>
            <ac:picMk id="6" creationId="{D48BE980-3893-4275-8771-2C260B0E138F}"/>
          </ac:picMkLst>
        </pc:picChg>
      </pc:sldChg>
      <pc:sldChg chg="add del">
        <pc:chgData name="Matt Kayrish" userId="86b0ed96aac4a264" providerId="LiveId" clId="{2F840D3F-600F-411B-8D84-12E822BB472F}" dt="2019-09-25T22:18:44.399" v="1312" actId="47"/>
        <pc:sldMkLst>
          <pc:docMk/>
          <pc:sldMk cId="2166133838" sldId="336"/>
        </pc:sldMkLst>
      </pc:sldChg>
      <pc:sldChg chg="add del">
        <pc:chgData name="Matt Kayrish" userId="86b0ed96aac4a264" providerId="LiveId" clId="{2F840D3F-600F-411B-8D84-12E822BB472F}" dt="2019-09-25T22:18:48.248" v="1313" actId="2696"/>
        <pc:sldMkLst>
          <pc:docMk/>
          <pc:sldMk cId="1851585645" sldId="337"/>
        </pc:sldMkLst>
      </pc:sldChg>
      <pc:sldChg chg="addSp delSp modSp add">
        <pc:chgData name="Matt Kayrish" userId="86b0ed96aac4a264" providerId="LiveId" clId="{2F840D3F-600F-411B-8D84-12E822BB472F}" dt="2019-09-26T01:45:08.908" v="4429" actId="1036"/>
        <pc:sldMkLst>
          <pc:docMk/>
          <pc:sldMk cId="323731163" sldId="338"/>
        </pc:sldMkLst>
        <pc:spChg chg="mod">
          <ac:chgData name="Matt Kayrish" userId="86b0ed96aac4a264" providerId="LiveId" clId="{2F840D3F-600F-411B-8D84-12E822BB472F}" dt="2019-09-25T22:18:51.906" v="1316" actId="20577"/>
          <ac:spMkLst>
            <pc:docMk/>
            <pc:sldMk cId="323731163" sldId="338"/>
            <ac:spMk id="2" creationId="{00000000-0000-0000-0000-000000000000}"/>
          </ac:spMkLst>
        </pc:spChg>
        <pc:picChg chg="add mod">
          <ac:chgData name="Matt Kayrish" userId="86b0ed96aac4a264" providerId="LiveId" clId="{2F840D3F-600F-411B-8D84-12E822BB472F}" dt="2019-09-26T01:44:46.938" v="4401" actId="1036"/>
          <ac:picMkLst>
            <pc:docMk/>
            <pc:sldMk cId="323731163" sldId="338"/>
            <ac:picMk id="3" creationId="{C960153A-37D3-420E-8DD8-F7DF135831DC}"/>
          </ac:picMkLst>
        </pc:picChg>
        <pc:picChg chg="del">
          <ac:chgData name="Matt Kayrish" userId="86b0ed96aac4a264" providerId="LiveId" clId="{2F840D3F-600F-411B-8D84-12E822BB472F}" dt="2019-09-25T22:19:29.419" v="1317" actId="478"/>
          <ac:picMkLst>
            <pc:docMk/>
            <pc:sldMk cId="323731163" sldId="338"/>
            <ac:picMk id="3" creationId="{EBD3A812-6FD5-4111-AECE-A5CF05BFDADE}"/>
          </ac:picMkLst>
        </pc:picChg>
        <pc:picChg chg="add del mod">
          <ac:chgData name="Matt Kayrish" userId="86b0ed96aac4a264" providerId="LiveId" clId="{2F840D3F-600F-411B-8D84-12E822BB472F}" dt="2019-09-26T01:43:17.266" v="4297" actId="478"/>
          <ac:picMkLst>
            <pc:docMk/>
            <pc:sldMk cId="323731163" sldId="338"/>
            <ac:picMk id="4" creationId="{F52439A3-8A52-4846-A468-4460DBD67763}"/>
          </ac:picMkLst>
        </pc:picChg>
        <pc:picChg chg="del">
          <ac:chgData name="Matt Kayrish" userId="86b0ed96aac4a264" providerId="LiveId" clId="{2F840D3F-600F-411B-8D84-12E822BB472F}" dt="2019-09-25T22:19:36.836" v="1366" actId="478"/>
          <ac:picMkLst>
            <pc:docMk/>
            <pc:sldMk cId="323731163" sldId="338"/>
            <ac:picMk id="5" creationId="{15451DD2-C0D9-435E-8B9B-443E0BD358F5}"/>
          </ac:picMkLst>
        </pc:picChg>
        <pc:picChg chg="add mod">
          <ac:chgData name="Matt Kayrish" userId="86b0ed96aac4a264" providerId="LiveId" clId="{2F840D3F-600F-411B-8D84-12E822BB472F}" dt="2019-09-26T01:45:08.908" v="4429" actId="1036"/>
          <ac:picMkLst>
            <pc:docMk/>
            <pc:sldMk cId="323731163" sldId="338"/>
            <ac:picMk id="5" creationId="{89A0C426-631B-4ABA-8153-84BD51144073}"/>
          </ac:picMkLst>
        </pc:picChg>
        <pc:picChg chg="add del mod">
          <ac:chgData name="Matt Kayrish" userId="86b0ed96aac4a264" providerId="LiveId" clId="{2F840D3F-600F-411B-8D84-12E822BB472F}" dt="2019-09-26T01:43:15.604" v="4296" actId="478"/>
          <ac:picMkLst>
            <pc:docMk/>
            <pc:sldMk cId="323731163" sldId="338"/>
            <ac:picMk id="6" creationId="{EDA6BCE5-C9D6-4C7A-BBAC-C574E8E24663}"/>
          </ac:picMkLst>
        </pc:picChg>
      </pc:sldChg>
      <pc:sldChg chg="addSp delSp modSp add">
        <pc:chgData name="Matt Kayrish" userId="86b0ed96aac4a264" providerId="LiveId" clId="{2F840D3F-600F-411B-8D84-12E822BB472F}" dt="2019-09-26T01:43:11.969" v="4295" actId="1035"/>
        <pc:sldMkLst>
          <pc:docMk/>
          <pc:sldMk cId="361366302" sldId="339"/>
        </pc:sldMkLst>
        <pc:spChg chg="mod">
          <ac:chgData name="Matt Kayrish" userId="86b0ed96aac4a264" providerId="LiveId" clId="{2F840D3F-600F-411B-8D84-12E822BB472F}" dt="2019-09-25T22:20:08.826" v="1397" actId="20577"/>
          <ac:spMkLst>
            <pc:docMk/>
            <pc:sldMk cId="361366302" sldId="339"/>
            <ac:spMk id="2" creationId="{00000000-0000-0000-0000-000000000000}"/>
          </ac:spMkLst>
        </pc:spChg>
        <pc:picChg chg="add del mod">
          <ac:chgData name="Matt Kayrish" userId="86b0ed96aac4a264" providerId="LiveId" clId="{2F840D3F-600F-411B-8D84-12E822BB472F}" dt="2019-09-26T01:42:43.489" v="4220" actId="478"/>
          <ac:picMkLst>
            <pc:docMk/>
            <pc:sldMk cId="361366302" sldId="339"/>
            <ac:picMk id="3" creationId="{89C434B6-897E-478A-9148-9E9DA7E94FCC}"/>
          </ac:picMkLst>
        </pc:picChg>
        <pc:picChg chg="del">
          <ac:chgData name="Matt Kayrish" userId="86b0ed96aac4a264" providerId="LiveId" clId="{2F840D3F-600F-411B-8D84-12E822BB472F}" dt="2019-09-25T22:20:12.339" v="1399" actId="478"/>
          <ac:picMkLst>
            <pc:docMk/>
            <pc:sldMk cId="361366302" sldId="339"/>
            <ac:picMk id="4" creationId="{F52439A3-8A52-4846-A468-4460DBD67763}"/>
          </ac:picMkLst>
        </pc:picChg>
        <pc:picChg chg="add mod">
          <ac:chgData name="Matt Kayrish" userId="86b0ed96aac4a264" providerId="LiveId" clId="{2F840D3F-600F-411B-8D84-12E822BB472F}" dt="2019-09-26T01:42:47.821" v="4262" actId="1036"/>
          <ac:picMkLst>
            <pc:docMk/>
            <pc:sldMk cId="361366302" sldId="339"/>
            <ac:picMk id="4" creationId="{F765A243-3C3C-4244-92A8-30199442A922}"/>
          </ac:picMkLst>
        </pc:picChg>
        <pc:picChg chg="add del mod">
          <ac:chgData name="Matt Kayrish" userId="86b0ed96aac4a264" providerId="LiveId" clId="{2F840D3F-600F-411B-8D84-12E822BB472F}" dt="2019-09-26T01:42:41.551" v="4219" actId="478"/>
          <ac:picMkLst>
            <pc:docMk/>
            <pc:sldMk cId="361366302" sldId="339"/>
            <ac:picMk id="5" creationId="{B0892806-0E97-44C5-A3D7-07C1877B09FF}"/>
          </ac:picMkLst>
        </pc:picChg>
        <pc:picChg chg="del">
          <ac:chgData name="Matt Kayrish" userId="86b0ed96aac4a264" providerId="LiveId" clId="{2F840D3F-600F-411B-8D84-12E822BB472F}" dt="2019-09-25T22:20:10.705" v="1398" actId="478"/>
          <ac:picMkLst>
            <pc:docMk/>
            <pc:sldMk cId="361366302" sldId="339"/>
            <ac:picMk id="6" creationId="{EDA6BCE5-C9D6-4C7A-BBAC-C574E8E24663}"/>
          </ac:picMkLst>
        </pc:picChg>
        <pc:picChg chg="add mod">
          <ac:chgData name="Matt Kayrish" userId="86b0ed96aac4a264" providerId="LiveId" clId="{2F840D3F-600F-411B-8D84-12E822BB472F}" dt="2019-09-26T01:43:11.969" v="4295" actId="1035"/>
          <ac:picMkLst>
            <pc:docMk/>
            <pc:sldMk cId="361366302" sldId="339"/>
            <ac:picMk id="6" creationId="{EEE01FA4-2F08-4F2D-ABA0-E3E04A9DBE7F}"/>
          </ac:picMkLst>
        </pc:picChg>
      </pc:sldChg>
      <pc:sldChg chg="addSp delSp modSp add">
        <pc:chgData name="Matt Kayrish" userId="86b0ed96aac4a264" providerId="LiveId" clId="{2F840D3F-600F-411B-8D84-12E822BB472F}" dt="2019-09-26T01:46:27.847" v="4509" actId="1035"/>
        <pc:sldMkLst>
          <pc:docMk/>
          <pc:sldMk cId="1522306845" sldId="340"/>
        </pc:sldMkLst>
        <pc:spChg chg="mod">
          <ac:chgData name="Matt Kayrish" userId="86b0ed96aac4a264" providerId="LiveId" clId="{2F840D3F-600F-411B-8D84-12E822BB472F}" dt="2019-09-25T22:27:15.853" v="1550" actId="404"/>
          <ac:spMkLst>
            <pc:docMk/>
            <pc:sldMk cId="1522306845" sldId="340"/>
            <ac:spMk id="2" creationId="{00000000-0000-0000-0000-000000000000}"/>
          </ac:spMkLst>
        </pc:spChg>
        <pc:picChg chg="del">
          <ac:chgData name="Matt Kayrish" userId="86b0ed96aac4a264" providerId="LiveId" clId="{2F840D3F-600F-411B-8D84-12E822BB472F}" dt="2019-09-25T22:23:02.050" v="1500" actId="478"/>
          <ac:picMkLst>
            <pc:docMk/>
            <pc:sldMk cId="1522306845" sldId="340"/>
            <ac:picMk id="3" creationId="{89C434B6-897E-478A-9148-9E9DA7E94FCC}"/>
          </ac:picMkLst>
        </pc:picChg>
        <pc:picChg chg="add mod">
          <ac:chgData name="Matt Kayrish" userId="86b0ed96aac4a264" providerId="LiveId" clId="{2F840D3F-600F-411B-8D84-12E822BB472F}" dt="2019-09-26T01:46:04.216" v="4483" actId="1036"/>
          <ac:picMkLst>
            <pc:docMk/>
            <pc:sldMk cId="1522306845" sldId="340"/>
            <ac:picMk id="3" creationId="{EE9D378C-AEF1-4AFA-84C5-8920D6E2A287}"/>
          </ac:picMkLst>
        </pc:picChg>
        <pc:picChg chg="add del mod">
          <ac:chgData name="Matt Kayrish" userId="86b0ed96aac4a264" providerId="LiveId" clId="{2F840D3F-600F-411B-8D84-12E822BB472F}" dt="2019-09-26T01:45:15.943" v="4430" actId="478"/>
          <ac:picMkLst>
            <pc:docMk/>
            <pc:sldMk cId="1522306845" sldId="340"/>
            <ac:picMk id="4" creationId="{7B8E1A14-4FA2-4B77-BCE1-FFE501931754}"/>
          </ac:picMkLst>
        </pc:picChg>
        <pc:picChg chg="add mod">
          <ac:chgData name="Matt Kayrish" userId="86b0ed96aac4a264" providerId="LiveId" clId="{2F840D3F-600F-411B-8D84-12E822BB472F}" dt="2019-09-26T01:46:27.847" v="4509" actId="1035"/>
          <ac:picMkLst>
            <pc:docMk/>
            <pc:sldMk cId="1522306845" sldId="340"/>
            <ac:picMk id="5" creationId="{A34DCBA4-FE34-4C84-A653-915FADEAAFE6}"/>
          </ac:picMkLst>
        </pc:picChg>
        <pc:picChg chg="del">
          <ac:chgData name="Matt Kayrish" userId="86b0ed96aac4a264" providerId="LiveId" clId="{2F840D3F-600F-411B-8D84-12E822BB472F}" dt="2019-09-25T22:22:59.999" v="1499" actId="478"/>
          <ac:picMkLst>
            <pc:docMk/>
            <pc:sldMk cId="1522306845" sldId="340"/>
            <ac:picMk id="5" creationId="{B0892806-0E97-44C5-A3D7-07C1877B09FF}"/>
          </ac:picMkLst>
        </pc:picChg>
        <pc:picChg chg="add del mod">
          <ac:chgData name="Matt Kayrish" userId="86b0ed96aac4a264" providerId="LiveId" clId="{2F840D3F-600F-411B-8D84-12E822BB472F}" dt="2019-09-26T01:45:17.565" v="4431" actId="478"/>
          <ac:picMkLst>
            <pc:docMk/>
            <pc:sldMk cId="1522306845" sldId="340"/>
            <ac:picMk id="6" creationId="{2618E508-DE29-46CB-88A8-CAEAE76F3EF5}"/>
          </ac:picMkLst>
        </pc:picChg>
      </pc:sldChg>
      <pc:sldChg chg="addSp delSp modSp add">
        <pc:chgData name="Matt Kayrish" userId="86b0ed96aac4a264" providerId="LiveId" clId="{2F840D3F-600F-411B-8D84-12E822BB472F}" dt="2019-09-26T01:47:18.264" v="4572" actId="1035"/>
        <pc:sldMkLst>
          <pc:docMk/>
          <pc:sldMk cId="3956977251" sldId="341"/>
        </pc:sldMkLst>
        <pc:spChg chg="mod">
          <ac:chgData name="Matt Kayrish" userId="86b0ed96aac4a264" providerId="LiveId" clId="{2F840D3F-600F-411B-8D84-12E822BB472F}" dt="2019-09-25T22:27:47.461" v="1601" actId="20577"/>
          <ac:spMkLst>
            <pc:docMk/>
            <pc:sldMk cId="3956977251" sldId="341"/>
            <ac:spMk id="2" creationId="{00000000-0000-0000-0000-000000000000}"/>
          </ac:spMkLst>
        </pc:spChg>
        <pc:picChg chg="add del mod">
          <ac:chgData name="Matt Kayrish" userId="86b0ed96aac4a264" providerId="LiveId" clId="{2F840D3F-600F-411B-8D84-12E822BB472F}" dt="2019-09-26T01:45:27.705" v="4435" actId="478"/>
          <ac:picMkLst>
            <pc:docMk/>
            <pc:sldMk cId="3956977251" sldId="341"/>
            <ac:picMk id="3" creationId="{05604ADF-5D68-43F1-A28E-B682DB24AACF}"/>
          </ac:picMkLst>
        </pc:picChg>
        <pc:picChg chg="add mod">
          <ac:chgData name="Matt Kayrish" userId="86b0ed96aac4a264" providerId="LiveId" clId="{2F840D3F-600F-411B-8D84-12E822BB472F}" dt="2019-09-26T01:46:59.532" v="4546" actId="1036"/>
          <ac:picMkLst>
            <pc:docMk/>
            <pc:sldMk cId="3956977251" sldId="341"/>
            <ac:picMk id="4" creationId="{531A03A3-45CA-4F3C-9B93-4E0E53DAACC8}"/>
          </ac:picMkLst>
        </pc:picChg>
        <pc:picChg chg="del">
          <ac:chgData name="Matt Kayrish" userId="86b0ed96aac4a264" providerId="LiveId" clId="{2F840D3F-600F-411B-8D84-12E822BB472F}" dt="2019-09-25T22:27:49.784" v="1602" actId="478"/>
          <ac:picMkLst>
            <pc:docMk/>
            <pc:sldMk cId="3956977251" sldId="341"/>
            <ac:picMk id="4" creationId="{7B8E1A14-4FA2-4B77-BCE1-FFE501931754}"/>
          </ac:picMkLst>
        </pc:picChg>
        <pc:picChg chg="add del mod">
          <ac:chgData name="Matt Kayrish" userId="86b0ed96aac4a264" providerId="LiveId" clId="{2F840D3F-600F-411B-8D84-12E822BB472F}" dt="2019-09-26T01:45:20.602" v="4432" actId="478"/>
          <ac:picMkLst>
            <pc:docMk/>
            <pc:sldMk cId="3956977251" sldId="341"/>
            <ac:picMk id="5" creationId="{12597A5D-7122-4E4C-8369-D95AC445F744}"/>
          </ac:picMkLst>
        </pc:picChg>
        <pc:picChg chg="del">
          <ac:chgData name="Matt Kayrish" userId="86b0ed96aac4a264" providerId="LiveId" clId="{2F840D3F-600F-411B-8D84-12E822BB472F}" dt="2019-09-25T22:27:51.505" v="1603" actId="478"/>
          <ac:picMkLst>
            <pc:docMk/>
            <pc:sldMk cId="3956977251" sldId="341"/>
            <ac:picMk id="6" creationId="{2618E508-DE29-46CB-88A8-CAEAE76F3EF5}"/>
          </ac:picMkLst>
        </pc:picChg>
        <pc:picChg chg="add mod">
          <ac:chgData name="Matt Kayrish" userId="86b0ed96aac4a264" providerId="LiveId" clId="{2F840D3F-600F-411B-8D84-12E822BB472F}" dt="2019-09-26T01:47:18.264" v="4572" actId="1035"/>
          <ac:picMkLst>
            <pc:docMk/>
            <pc:sldMk cId="3956977251" sldId="341"/>
            <ac:picMk id="6" creationId="{6B1D6223-5C5D-4ABE-A859-736C928C3C63}"/>
          </ac:picMkLst>
        </pc:picChg>
      </pc:sldChg>
      <pc:sldChg chg="addSp delSp modSp add">
        <pc:chgData name="Matt Kayrish" userId="86b0ed96aac4a264" providerId="LiveId" clId="{2F840D3F-600F-411B-8D84-12E822BB472F}" dt="2019-09-26T01:48:13.622" v="4633" actId="1035"/>
        <pc:sldMkLst>
          <pc:docMk/>
          <pc:sldMk cId="4277591387" sldId="342"/>
        </pc:sldMkLst>
        <pc:spChg chg="mod">
          <ac:chgData name="Matt Kayrish" userId="86b0ed96aac4a264" providerId="LiveId" clId="{2F840D3F-600F-411B-8D84-12E822BB472F}" dt="2019-09-25T22:28:52.461" v="1668" actId="20577"/>
          <ac:spMkLst>
            <pc:docMk/>
            <pc:sldMk cId="4277591387" sldId="342"/>
            <ac:spMk id="2" creationId="{00000000-0000-0000-0000-000000000000}"/>
          </ac:spMkLst>
        </pc:spChg>
        <pc:picChg chg="del">
          <ac:chgData name="Matt Kayrish" userId="86b0ed96aac4a264" providerId="LiveId" clId="{2F840D3F-600F-411B-8D84-12E822BB472F}" dt="2019-09-25T22:28:55.868" v="1670" actId="478"/>
          <ac:picMkLst>
            <pc:docMk/>
            <pc:sldMk cId="4277591387" sldId="342"/>
            <ac:picMk id="3" creationId="{05604ADF-5D68-43F1-A28E-B682DB24AACF}"/>
          </ac:picMkLst>
        </pc:picChg>
        <pc:picChg chg="add mod">
          <ac:chgData name="Matt Kayrish" userId="86b0ed96aac4a264" providerId="LiveId" clId="{2F840D3F-600F-411B-8D84-12E822BB472F}" dt="2019-09-26T01:47:52.250" v="4607" actId="1036"/>
          <ac:picMkLst>
            <pc:docMk/>
            <pc:sldMk cId="4277591387" sldId="342"/>
            <ac:picMk id="3" creationId="{343399FE-A63C-46C0-88BF-3A2EEC4367D9}"/>
          </ac:picMkLst>
        </pc:picChg>
        <pc:picChg chg="add del mod">
          <ac:chgData name="Matt Kayrish" userId="86b0ed96aac4a264" providerId="LiveId" clId="{2F840D3F-600F-411B-8D84-12E822BB472F}" dt="2019-09-26T01:45:24.987" v="4434" actId="478"/>
          <ac:picMkLst>
            <pc:docMk/>
            <pc:sldMk cId="4277591387" sldId="342"/>
            <ac:picMk id="4" creationId="{F20A4BA0-1ECC-417F-8297-0BBCD9CA295A}"/>
          </ac:picMkLst>
        </pc:picChg>
        <pc:picChg chg="del">
          <ac:chgData name="Matt Kayrish" userId="86b0ed96aac4a264" providerId="LiveId" clId="{2F840D3F-600F-411B-8D84-12E822BB472F}" dt="2019-09-25T22:28:54.137" v="1669" actId="478"/>
          <ac:picMkLst>
            <pc:docMk/>
            <pc:sldMk cId="4277591387" sldId="342"/>
            <ac:picMk id="5" creationId="{12597A5D-7122-4E4C-8369-D95AC445F744}"/>
          </ac:picMkLst>
        </pc:picChg>
        <pc:picChg chg="add mod">
          <ac:chgData name="Matt Kayrish" userId="86b0ed96aac4a264" providerId="LiveId" clId="{2F840D3F-600F-411B-8D84-12E822BB472F}" dt="2019-09-26T01:48:13.622" v="4633" actId="1035"/>
          <ac:picMkLst>
            <pc:docMk/>
            <pc:sldMk cId="4277591387" sldId="342"/>
            <ac:picMk id="5" creationId="{B9355E70-6E20-475E-84D1-E90C515475DF}"/>
          </ac:picMkLst>
        </pc:picChg>
        <pc:picChg chg="add del mod">
          <ac:chgData name="Matt Kayrish" userId="86b0ed96aac4a264" providerId="LiveId" clId="{2F840D3F-600F-411B-8D84-12E822BB472F}" dt="2019-09-26T01:45:23.045" v="4433" actId="478"/>
          <ac:picMkLst>
            <pc:docMk/>
            <pc:sldMk cId="4277591387" sldId="342"/>
            <ac:picMk id="6" creationId="{E328A664-404A-4C4F-AF17-42EB33B4B960}"/>
          </ac:picMkLst>
        </pc:picChg>
      </pc:sldChg>
      <pc:sldChg chg="modSp add">
        <pc:chgData name="Matt Kayrish" userId="86b0ed96aac4a264" providerId="LiveId" clId="{2F840D3F-600F-411B-8D84-12E822BB472F}" dt="2019-09-26T01:49:40.144" v="4782" actId="20577"/>
        <pc:sldMkLst>
          <pc:docMk/>
          <pc:sldMk cId="3640477996" sldId="343"/>
        </pc:sldMkLst>
        <pc:spChg chg="mod">
          <ac:chgData name="Matt Kayrish" userId="86b0ed96aac4a264" providerId="LiveId" clId="{2F840D3F-600F-411B-8D84-12E822BB472F}" dt="2019-09-26T01:49:40.144" v="4782" actId="20577"/>
          <ac:spMkLst>
            <pc:docMk/>
            <pc:sldMk cId="3640477996" sldId="343"/>
            <ac:spMk id="3" creationId="{61A9B9E5-F0EF-40C3-88FA-FF8BBC0078AC}"/>
          </ac:spMkLst>
        </pc:spChg>
      </pc:sldChg>
      <pc:sldChg chg="modSp add">
        <pc:chgData name="Matt Kayrish" userId="86b0ed96aac4a264" providerId="LiveId" clId="{2F840D3F-600F-411B-8D84-12E822BB472F}" dt="2019-09-26T01:57:19.739" v="6354" actId="20577"/>
        <pc:sldMkLst>
          <pc:docMk/>
          <pc:sldMk cId="342882932" sldId="344"/>
        </pc:sldMkLst>
        <pc:spChg chg="mod">
          <ac:chgData name="Matt Kayrish" userId="86b0ed96aac4a264" providerId="LiveId" clId="{2F840D3F-600F-411B-8D84-12E822BB472F}" dt="2019-09-26T01:57:19.739" v="6354" actId="20577"/>
          <ac:spMkLst>
            <pc:docMk/>
            <pc:sldMk cId="342882932" sldId="344"/>
            <ac:spMk id="3" creationId="{61A9B9E5-F0EF-40C3-88FA-FF8BBC0078AC}"/>
          </ac:spMkLst>
        </pc:spChg>
      </pc:sldChg>
      <pc:sldChg chg="modSp add">
        <pc:chgData name="Matt Kayrish" userId="86b0ed96aac4a264" providerId="LiveId" clId="{2F840D3F-600F-411B-8D84-12E822BB472F}" dt="2019-09-26T01:57:39.592" v="6409" actId="20577"/>
        <pc:sldMkLst>
          <pc:docMk/>
          <pc:sldMk cId="1502999784" sldId="345"/>
        </pc:sldMkLst>
        <pc:spChg chg="mod">
          <ac:chgData name="Matt Kayrish" userId="86b0ed96aac4a264" providerId="LiveId" clId="{2F840D3F-600F-411B-8D84-12E822BB472F}" dt="2019-09-26T01:57:39.592" v="6409" actId="20577"/>
          <ac:spMkLst>
            <pc:docMk/>
            <pc:sldMk cId="1502999784" sldId="345"/>
            <ac:spMk id="3" creationId="{61A9B9E5-F0EF-40C3-88FA-FF8BBC0078AC}"/>
          </ac:spMkLst>
        </pc:spChg>
      </pc:sldChg>
      <pc:sldChg chg="modSp add">
        <pc:chgData name="Matt Kayrish" userId="86b0ed96aac4a264" providerId="LiveId" clId="{2F840D3F-600F-411B-8D84-12E822BB472F}" dt="2019-09-26T01:58:31.775" v="6523" actId="20577"/>
        <pc:sldMkLst>
          <pc:docMk/>
          <pc:sldMk cId="345041251" sldId="346"/>
        </pc:sldMkLst>
        <pc:spChg chg="mod">
          <ac:chgData name="Matt Kayrish" userId="86b0ed96aac4a264" providerId="LiveId" clId="{2F840D3F-600F-411B-8D84-12E822BB472F}" dt="2019-09-26T01:58:31.775" v="6523" actId="20577"/>
          <ac:spMkLst>
            <pc:docMk/>
            <pc:sldMk cId="345041251" sldId="346"/>
            <ac:spMk id="3" creationId="{61A9B9E5-F0EF-40C3-88FA-FF8BBC0078AC}"/>
          </ac:spMkLst>
        </pc:spChg>
      </pc:sldChg>
    </pc:docChg>
  </pc:docChgLst>
  <pc:docChgLst>
    <pc:chgData name="Matt Kayrish" userId="86b0ed96aac4a264" providerId="LiveId" clId="{7C901BB1-0AB8-40EA-AC44-F1A864FDF84D}"/>
    <pc:docChg chg="undo custSel addSld delSld modSld sldOrd">
      <pc:chgData name="Matt Kayrish" userId="86b0ed96aac4a264" providerId="LiveId" clId="{7C901BB1-0AB8-40EA-AC44-F1A864FDF84D}" dt="2019-09-25T11:39:27.451" v="1260" actId="14100"/>
      <pc:docMkLst>
        <pc:docMk/>
      </pc:docMkLst>
      <pc:sldChg chg="modSp">
        <pc:chgData name="Matt Kayrish" userId="86b0ed96aac4a264" providerId="LiveId" clId="{7C901BB1-0AB8-40EA-AC44-F1A864FDF84D}" dt="2019-09-25T10:10:55.843" v="1" actId="20577"/>
        <pc:sldMkLst>
          <pc:docMk/>
          <pc:sldMk cId="1761281086" sldId="256"/>
        </pc:sldMkLst>
        <pc:spChg chg="mod">
          <ac:chgData name="Matt Kayrish" userId="86b0ed96aac4a264" providerId="LiveId" clId="{7C901BB1-0AB8-40EA-AC44-F1A864FDF84D}" dt="2019-09-25T10:10:55.843" v="1" actId="20577"/>
          <ac:spMkLst>
            <pc:docMk/>
            <pc:sldMk cId="1761281086" sldId="256"/>
            <ac:spMk id="2" creationId="{00000000-0000-0000-0000-000000000000}"/>
          </ac:spMkLst>
        </pc:spChg>
      </pc:sldChg>
      <pc:sldChg chg="modSp">
        <pc:chgData name="Matt Kayrish" userId="86b0ed96aac4a264" providerId="LiveId" clId="{7C901BB1-0AB8-40EA-AC44-F1A864FDF84D}" dt="2019-09-25T10:33:14.663" v="359" actId="20577"/>
        <pc:sldMkLst>
          <pc:docMk/>
          <pc:sldMk cId="3544896947" sldId="271"/>
        </pc:sldMkLst>
        <pc:spChg chg="mod">
          <ac:chgData name="Matt Kayrish" userId="86b0ed96aac4a264" providerId="LiveId" clId="{7C901BB1-0AB8-40EA-AC44-F1A864FDF84D}" dt="2019-09-25T10:33:14.663" v="359" actId="20577"/>
          <ac:spMkLst>
            <pc:docMk/>
            <pc:sldMk cId="3544896947" sldId="271"/>
            <ac:spMk id="2" creationId="{00000000-0000-0000-0000-000000000000}"/>
          </ac:spMkLst>
        </pc:spChg>
      </pc:sldChg>
      <pc:sldChg chg="addSp delSp modSp">
        <pc:chgData name="Matt Kayrish" userId="86b0ed96aac4a264" providerId="LiveId" clId="{7C901BB1-0AB8-40EA-AC44-F1A864FDF84D}" dt="2019-09-25T10:33:28.705" v="365" actId="20577"/>
        <pc:sldMkLst>
          <pc:docMk/>
          <pc:sldMk cId="3493553992" sldId="277"/>
        </pc:sldMkLst>
        <pc:spChg chg="mod">
          <ac:chgData name="Matt Kayrish" userId="86b0ed96aac4a264" providerId="LiveId" clId="{7C901BB1-0AB8-40EA-AC44-F1A864FDF84D}" dt="2019-09-25T10:33:28.705" v="365" actId="20577"/>
          <ac:spMkLst>
            <pc:docMk/>
            <pc:sldMk cId="3493553992" sldId="277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24:11.820" v="239" actId="14100"/>
          <ac:spMkLst>
            <pc:docMk/>
            <pc:sldMk cId="3493553992" sldId="277"/>
            <ac:spMk id="3" creationId="{A2791B71-414D-4600-B642-1D9A45E09800}"/>
          </ac:spMkLst>
        </pc:spChg>
        <pc:spChg chg="del">
          <ac:chgData name="Matt Kayrish" userId="86b0ed96aac4a264" providerId="LiveId" clId="{7C901BB1-0AB8-40EA-AC44-F1A864FDF84D}" dt="2019-09-25T10:23:41.177" v="195" actId="478"/>
          <ac:spMkLst>
            <pc:docMk/>
            <pc:sldMk cId="3493553992" sldId="277"/>
            <ac:spMk id="6" creationId="{CE06E048-3B56-46DF-9B46-949A2FC086FC}"/>
          </ac:spMkLst>
        </pc:spChg>
        <pc:picChg chg="del">
          <ac:chgData name="Matt Kayrish" userId="86b0ed96aac4a264" providerId="LiveId" clId="{7C901BB1-0AB8-40EA-AC44-F1A864FDF84D}" dt="2019-09-25T10:23:43.247" v="196" actId="478"/>
          <ac:picMkLst>
            <pc:docMk/>
            <pc:sldMk cId="3493553992" sldId="277"/>
            <ac:picMk id="4" creationId="{606C021C-4ADE-4B61-91AA-1872AECDAB5F}"/>
          </ac:picMkLst>
        </pc:picChg>
        <pc:picChg chg="add mod">
          <ac:chgData name="Matt Kayrish" userId="86b0ed96aac4a264" providerId="LiveId" clId="{7C901BB1-0AB8-40EA-AC44-F1A864FDF84D}" dt="2019-09-25T10:31:08.715" v="247" actId="1076"/>
          <ac:picMkLst>
            <pc:docMk/>
            <pc:sldMk cId="3493553992" sldId="277"/>
            <ac:picMk id="5" creationId="{392883B6-C637-4DD8-B742-F1DFF41865C3}"/>
          </ac:picMkLst>
        </pc:picChg>
      </pc:sldChg>
      <pc:sldChg chg="addSp delSp modSp ord">
        <pc:chgData name="Matt Kayrish" userId="86b0ed96aac4a264" providerId="LiveId" clId="{7C901BB1-0AB8-40EA-AC44-F1A864FDF84D}" dt="2019-09-25T10:53:51.736" v="723"/>
        <pc:sldMkLst>
          <pc:docMk/>
          <pc:sldMk cId="1198691576" sldId="278"/>
        </pc:sldMkLst>
        <pc:spChg chg="mod">
          <ac:chgData name="Matt Kayrish" userId="86b0ed96aac4a264" providerId="LiveId" clId="{7C901BB1-0AB8-40EA-AC44-F1A864FDF84D}" dt="2019-09-25T10:33:18.430" v="361" actId="20577"/>
          <ac:spMkLst>
            <pc:docMk/>
            <pc:sldMk cId="1198691576" sldId="278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19:53.943" v="9" actId="6549"/>
          <ac:spMkLst>
            <pc:docMk/>
            <pc:sldMk cId="1198691576" sldId="278"/>
            <ac:spMk id="4" creationId="{D48ABBFC-BE4F-48DB-9D5A-505B2519DDAB}"/>
          </ac:spMkLst>
        </pc:spChg>
        <pc:picChg chg="del">
          <ac:chgData name="Matt Kayrish" userId="86b0ed96aac4a264" providerId="LiveId" clId="{7C901BB1-0AB8-40EA-AC44-F1A864FDF84D}" dt="2019-09-25T10:19:56.980" v="10" actId="478"/>
          <ac:picMkLst>
            <pc:docMk/>
            <pc:sldMk cId="1198691576" sldId="278"/>
            <ac:picMk id="5" creationId="{E46120B5-CDC6-4DC4-88B6-5C355C8DD536}"/>
          </ac:picMkLst>
        </pc:picChg>
        <pc:picChg chg="del">
          <ac:chgData name="Matt Kayrish" userId="86b0ed96aac4a264" providerId="LiveId" clId="{7C901BB1-0AB8-40EA-AC44-F1A864FDF84D}" dt="2019-09-25T10:20:34.856" v="15" actId="478"/>
          <ac:picMkLst>
            <pc:docMk/>
            <pc:sldMk cId="1198691576" sldId="278"/>
            <ac:picMk id="6" creationId="{FDB2F8A6-9321-4289-A43B-6737ABA117F3}"/>
          </ac:picMkLst>
        </pc:picChg>
        <pc:picChg chg="add mod">
          <ac:chgData name="Matt Kayrish" userId="86b0ed96aac4a264" providerId="LiveId" clId="{7C901BB1-0AB8-40EA-AC44-F1A864FDF84D}" dt="2019-09-25T10:20:31.409" v="14" actId="14100"/>
          <ac:picMkLst>
            <pc:docMk/>
            <pc:sldMk cId="1198691576" sldId="278"/>
            <ac:picMk id="7" creationId="{D9CC81DE-482F-4683-8FC4-E11B4D37ED12}"/>
          </ac:picMkLst>
        </pc:picChg>
        <pc:picChg chg="add del mod">
          <ac:chgData name="Matt Kayrish" userId="86b0ed96aac4a264" providerId="LiveId" clId="{7C901BB1-0AB8-40EA-AC44-F1A864FDF84D}" dt="2019-09-25T10:42:59.791" v="639" actId="478"/>
          <ac:picMkLst>
            <pc:docMk/>
            <pc:sldMk cId="1198691576" sldId="278"/>
            <ac:picMk id="8" creationId="{A8BE5FC0-8180-4006-8EF5-F6FA7D2E446E}"/>
          </ac:picMkLst>
        </pc:picChg>
        <pc:picChg chg="add mod">
          <ac:chgData name="Matt Kayrish" userId="86b0ed96aac4a264" providerId="LiveId" clId="{7C901BB1-0AB8-40EA-AC44-F1A864FDF84D}" dt="2019-09-25T10:44:43.364" v="653" actId="1038"/>
          <ac:picMkLst>
            <pc:docMk/>
            <pc:sldMk cId="1198691576" sldId="278"/>
            <ac:picMk id="9" creationId="{0BF1D555-97EB-4EB9-ABD7-A27161FACE53}"/>
          </ac:picMkLst>
        </pc:picChg>
      </pc:sldChg>
      <pc:sldChg chg="del">
        <pc:chgData name="Matt Kayrish" userId="86b0ed96aac4a264" providerId="LiveId" clId="{7C901BB1-0AB8-40EA-AC44-F1A864FDF84D}" dt="2019-09-25T10:21:06.697" v="19" actId="47"/>
        <pc:sldMkLst>
          <pc:docMk/>
          <pc:sldMk cId="2181012256" sldId="279"/>
        </pc:sldMkLst>
      </pc:sldChg>
      <pc:sldChg chg="del">
        <pc:chgData name="Matt Kayrish" userId="86b0ed96aac4a264" providerId="LiveId" clId="{7C901BB1-0AB8-40EA-AC44-F1A864FDF84D}" dt="2019-09-25T10:30:29.977" v="240" actId="47"/>
        <pc:sldMkLst>
          <pc:docMk/>
          <pc:sldMk cId="995246231" sldId="280"/>
        </pc:sldMkLst>
      </pc:sldChg>
      <pc:sldChg chg="del">
        <pc:chgData name="Matt Kayrish" userId="86b0ed96aac4a264" providerId="LiveId" clId="{7C901BB1-0AB8-40EA-AC44-F1A864FDF84D}" dt="2019-09-25T10:30:33.646" v="244" actId="47"/>
        <pc:sldMkLst>
          <pc:docMk/>
          <pc:sldMk cId="417898823" sldId="281"/>
        </pc:sldMkLst>
      </pc:sldChg>
      <pc:sldChg chg="del">
        <pc:chgData name="Matt Kayrish" userId="86b0ed96aac4a264" providerId="LiveId" clId="{7C901BB1-0AB8-40EA-AC44-F1A864FDF84D}" dt="2019-09-25T10:30:31.656" v="242" actId="47"/>
        <pc:sldMkLst>
          <pc:docMk/>
          <pc:sldMk cId="1972987240" sldId="282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3250714076" sldId="283"/>
        </pc:sldMkLst>
      </pc:sldChg>
      <pc:sldChg chg="delSp modSp del">
        <pc:chgData name="Matt Kayrish" userId="86b0ed96aac4a264" providerId="LiveId" clId="{7C901BB1-0AB8-40EA-AC44-F1A864FDF84D}" dt="2019-09-25T10:39:09.899" v="580" actId="47"/>
        <pc:sldMkLst>
          <pc:docMk/>
          <pc:sldMk cId="1882679033" sldId="284"/>
        </pc:sldMkLst>
        <pc:picChg chg="del">
          <ac:chgData name="Matt Kayrish" userId="86b0ed96aac4a264" providerId="LiveId" clId="{7C901BB1-0AB8-40EA-AC44-F1A864FDF84D}" dt="2019-09-25T10:33:40.564" v="368" actId="478"/>
          <ac:picMkLst>
            <pc:docMk/>
            <pc:sldMk cId="1882679033" sldId="284"/>
            <ac:picMk id="4" creationId="{A590ABDC-94F1-445D-AACB-0007A5B39074}"/>
          </ac:picMkLst>
        </pc:picChg>
        <pc:cxnChg chg="mod">
          <ac:chgData name="Matt Kayrish" userId="86b0ed96aac4a264" providerId="LiveId" clId="{7C901BB1-0AB8-40EA-AC44-F1A864FDF84D}" dt="2019-09-25T10:33:40.564" v="368" actId="478"/>
          <ac:cxnSpMkLst>
            <pc:docMk/>
            <pc:sldMk cId="1882679033" sldId="284"/>
            <ac:cxnSpMk id="13" creationId="{A3AAC61E-948A-444D-A098-403695DE8A7B}"/>
          </ac:cxnSpMkLst>
        </pc:cxnChg>
      </pc:sldChg>
      <pc:sldChg chg="del">
        <pc:chgData name="Matt Kayrish" userId="86b0ed96aac4a264" providerId="LiveId" clId="{7C901BB1-0AB8-40EA-AC44-F1A864FDF84D}" dt="2019-09-25T10:30:32.772" v="243" actId="47"/>
        <pc:sldMkLst>
          <pc:docMk/>
          <pc:sldMk cId="3324547974" sldId="285"/>
        </pc:sldMkLst>
      </pc:sldChg>
      <pc:sldChg chg="del">
        <pc:chgData name="Matt Kayrish" userId="86b0ed96aac4a264" providerId="LiveId" clId="{7C901BB1-0AB8-40EA-AC44-F1A864FDF84D}" dt="2019-09-25T10:30:34.537" v="245" actId="47"/>
        <pc:sldMkLst>
          <pc:docMk/>
          <pc:sldMk cId="891346541" sldId="286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1748258805" sldId="287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437410043" sldId="295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944836797" sldId="296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4231903513" sldId="297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489800751" sldId="298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3137036108" sldId="299"/>
        </pc:sldMkLst>
      </pc:sldChg>
      <pc:sldChg chg="del">
        <pc:chgData name="Matt Kayrish" userId="86b0ed96aac4a264" providerId="LiveId" clId="{7C901BB1-0AB8-40EA-AC44-F1A864FDF84D}" dt="2019-09-25T10:30:30.983" v="241" actId="47"/>
        <pc:sldMkLst>
          <pc:docMk/>
          <pc:sldMk cId="3197294162" sldId="300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185248315" sldId="301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692512308" sldId="302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1298851523" sldId="303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3847948300" sldId="304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879854456" sldId="305"/>
        </pc:sldMkLst>
      </pc:sldChg>
      <pc:sldChg chg="addSp delSp modSp">
        <pc:chgData name="Matt Kayrish" userId="86b0ed96aac4a264" providerId="LiveId" clId="{7C901BB1-0AB8-40EA-AC44-F1A864FDF84D}" dt="2019-09-25T11:02:08.734" v="757" actId="20577"/>
        <pc:sldMkLst>
          <pc:docMk/>
          <pc:sldMk cId="1453202049" sldId="306"/>
        </pc:sldMkLst>
        <pc:spChg chg="mod">
          <ac:chgData name="Matt Kayrish" userId="86b0ed96aac4a264" providerId="LiveId" clId="{7C901BB1-0AB8-40EA-AC44-F1A864FDF84D}" dt="2019-09-25T11:02:08.734" v="757" actId="20577"/>
          <ac:spMkLst>
            <pc:docMk/>
            <pc:sldMk cId="1453202049" sldId="306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35:19.353" v="468" actId="1076"/>
          <ac:spMkLst>
            <pc:docMk/>
            <pc:sldMk cId="1453202049" sldId="306"/>
            <ac:spMk id="9" creationId="{76AB793F-DCFE-40C3-BF8D-EB23CF947490}"/>
          </ac:spMkLst>
        </pc:spChg>
        <pc:spChg chg="del mod">
          <ac:chgData name="Matt Kayrish" userId="86b0ed96aac4a264" providerId="LiveId" clId="{7C901BB1-0AB8-40EA-AC44-F1A864FDF84D}" dt="2019-09-25T10:35:26.331" v="471" actId="478"/>
          <ac:spMkLst>
            <pc:docMk/>
            <pc:sldMk cId="1453202049" sldId="306"/>
            <ac:spMk id="10" creationId="{A6463780-3E08-43C4-868A-B2A8D0D7E4DE}"/>
          </ac:spMkLst>
        </pc:spChg>
        <pc:spChg chg="del mod">
          <ac:chgData name="Matt Kayrish" userId="86b0ed96aac4a264" providerId="LiveId" clId="{7C901BB1-0AB8-40EA-AC44-F1A864FDF84D}" dt="2019-09-25T10:35:43.124" v="479" actId="478"/>
          <ac:spMkLst>
            <pc:docMk/>
            <pc:sldMk cId="1453202049" sldId="306"/>
            <ac:spMk id="11" creationId="{C77C72CC-DD41-4360-8C83-AC76B5FAE5E8}"/>
          </ac:spMkLst>
        </pc:spChg>
        <pc:spChg chg="mod">
          <ac:chgData name="Matt Kayrish" userId="86b0ed96aac4a264" providerId="LiveId" clId="{7C901BB1-0AB8-40EA-AC44-F1A864FDF84D}" dt="2019-09-25T10:36:37.530" v="530" actId="20577"/>
          <ac:spMkLst>
            <pc:docMk/>
            <pc:sldMk cId="1453202049" sldId="306"/>
            <ac:spMk id="12" creationId="{2CF42A3F-10A6-4C31-8F62-E508C7D2669B}"/>
          </ac:spMkLst>
        </pc:spChg>
        <pc:spChg chg="mod">
          <ac:chgData name="Matt Kayrish" userId="86b0ed96aac4a264" providerId="LiveId" clId="{7C901BB1-0AB8-40EA-AC44-F1A864FDF84D}" dt="2019-09-25T10:32:03.055" v="302" actId="1036"/>
          <ac:spMkLst>
            <pc:docMk/>
            <pc:sldMk cId="1453202049" sldId="306"/>
            <ac:spMk id="14" creationId="{B053ED25-FC39-40B3-978E-747CD27996A7}"/>
          </ac:spMkLst>
        </pc:spChg>
        <pc:spChg chg="mod">
          <ac:chgData name="Matt Kayrish" userId="86b0ed96aac4a264" providerId="LiveId" clId="{7C901BB1-0AB8-40EA-AC44-F1A864FDF84D}" dt="2019-09-25T10:32:03.055" v="302" actId="1036"/>
          <ac:spMkLst>
            <pc:docMk/>
            <pc:sldMk cId="1453202049" sldId="306"/>
            <ac:spMk id="16" creationId="{959CDF1D-82A8-4612-88B4-D6B195A1CD87}"/>
          </ac:spMkLst>
        </pc:spChg>
        <pc:spChg chg="add mod">
          <ac:chgData name="Matt Kayrish" userId="86b0ed96aac4a264" providerId="LiveId" clId="{7C901BB1-0AB8-40EA-AC44-F1A864FDF84D}" dt="2019-09-25T10:35:32.611" v="474" actId="20577"/>
          <ac:spMkLst>
            <pc:docMk/>
            <pc:sldMk cId="1453202049" sldId="306"/>
            <ac:spMk id="17" creationId="{46C06378-7337-4F20-A99D-3734EDCEFC21}"/>
          </ac:spMkLst>
        </pc:spChg>
        <pc:spChg chg="add mod">
          <ac:chgData name="Matt Kayrish" userId="86b0ed96aac4a264" providerId="LiveId" clId="{7C901BB1-0AB8-40EA-AC44-F1A864FDF84D}" dt="2019-09-25T10:35:49.067" v="480" actId="1076"/>
          <ac:spMkLst>
            <pc:docMk/>
            <pc:sldMk cId="1453202049" sldId="306"/>
            <ac:spMk id="18" creationId="{D72D5608-9946-475C-BEF9-83CC6B993DCF}"/>
          </ac:spMkLst>
        </pc:spChg>
        <pc:picChg chg="del mod">
          <ac:chgData name="Matt Kayrish" userId="86b0ed96aac4a264" providerId="LiveId" clId="{7C901BB1-0AB8-40EA-AC44-F1A864FDF84D}" dt="2019-09-25T10:33:45.556" v="369" actId="478"/>
          <ac:picMkLst>
            <pc:docMk/>
            <pc:sldMk cId="1453202049" sldId="306"/>
            <ac:picMk id="3" creationId="{B193CEC5-6ABF-4EC6-BF92-7980EAC8F2A8}"/>
          </ac:picMkLst>
        </pc:picChg>
        <pc:picChg chg="add del mod">
          <ac:chgData name="Matt Kayrish" userId="86b0ed96aac4a264" providerId="LiveId" clId="{7C901BB1-0AB8-40EA-AC44-F1A864FDF84D}" dt="2019-09-25T10:45:54.699" v="661" actId="478"/>
          <ac:picMkLst>
            <pc:docMk/>
            <pc:sldMk cId="1453202049" sldId="306"/>
            <ac:picMk id="5" creationId="{708B1DE8-51FE-42C6-8AA3-BDDC4C591DFB}"/>
          </ac:picMkLst>
        </pc:picChg>
        <pc:picChg chg="add mod">
          <ac:chgData name="Matt Kayrish" userId="86b0ed96aac4a264" providerId="LiveId" clId="{7C901BB1-0AB8-40EA-AC44-F1A864FDF84D}" dt="2019-09-25T10:34:36.495" v="372" actId="14100"/>
          <ac:picMkLst>
            <pc:docMk/>
            <pc:sldMk cId="1453202049" sldId="306"/>
            <ac:picMk id="7" creationId="{4B848931-E9E6-4D72-B2EE-9DD756179AF0}"/>
          </ac:picMkLst>
        </pc:picChg>
        <pc:picChg chg="add mod">
          <ac:chgData name="Matt Kayrish" userId="86b0ed96aac4a264" providerId="LiveId" clId="{7C901BB1-0AB8-40EA-AC44-F1A864FDF84D}" dt="2019-09-25T10:46:20.644" v="664" actId="14100"/>
          <ac:picMkLst>
            <pc:docMk/>
            <pc:sldMk cId="1453202049" sldId="306"/>
            <ac:picMk id="8" creationId="{C66535D5-027A-4F2F-848B-7A659BDF1B53}"/>
          </ac:picMkLst>
        </pc:picChg>
        <pc:picChg chg="del mod">
          <ac:chgData name="Matt Kayrish" userId="86b0ed96aac4a264" providerId="LiveId" clId="{7C901BB1-0AB8-40EA-AC44-F1A864FDF84D}" dt="2019-09-25T10:32:24.776" v="346" actId="478"/>
          <ac:picMkLst>
            <pc:docMk/>
            <pc:sldMk cId="1453202049" sldId="306"/>
            <ac:picMk id="13" creationId="{1B7AD5E4-7595-4219-A78C-D843D4C1097F}"/>
          </ac:picMkLst>
        </pc:picChg>
        <pc:cxnChg chg="mod">
          <ac:chgData name="Matt Kayrish" userId="86b0ed96aac4a264" providerId="LiveId" clId="{7C901BB1-0AB8-40EA-AC44-F1A864FDF84D}" dt="2019-09-25T10:46:26.157" v="666" actId="14100"/>
          <ac:cxnSpMkLst>
            <pc:docMk/>
            <pc:sldMk cId="1453202049" sldId="306"/>
            <ac:cxnSpMk id="15" creationId="{AB072584-CBE1-4B36-BE75-D8A1FDBC0F6D}"/>
          </ac:cxnSpMkLst>
        </pc:cxnChg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4200232183" sldId="307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880401847" sldId="308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3114749081" sldId="309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1997446763" sldId="310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374257510" sldId="311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339075336" sldId="312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394019555" sldId="313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2736722520" sldId="314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820768281" sldId="315"/>
        </pc:sldMkLst>
      </pc:sldChg>
      <pc:sldChg chg="del">
        <pc:chgData name="Matt Kayrish" userId="86b0ed96aac4a264" providerId="LiveId" clId="{7C901BB1-0AB8-40EA-AC44-F1A864FDF84D}" dt="2019-09-25T10:39:09.899" v="580" actId="47"/>
        <pc:sldMkLst>
          <pc:docMk/>
          <pc:sldMk cId="1219418722" sldId="316"/>
        </pc:sldMkLst>
      </pc:sldChg>
      <pc:sldChg chg="addSp delSp modSp add ord">
        <pc:chgData name="Matt Kayrish" userId="86b0ed96aac4a264" providerId="LiveId" clId="{7C901BB1-0AB8-40EA-AC44-F1A864FDF84D}" dt="2019-09-25T10:53:51.736" v="723"/>
        <pc:sldMkLst>
          <pc:docMk/>
          <pc:sldMk cId="2659150931" sldId="317"/>
        </pc:sldMkLst>
        <pc:spChg chg="mod">
          <ac:chgData name="Matt Kayrish" userId="86b0ed96aac4a264" providerId="LiveId" clId="{7C901BB1-0AB8-40EA-AC44-F1A864FDF84D}" dt="2019-09-25T10:33:21.919" v="363" actId="20577"/>
          <ac:spMkLst>
            <pc:docMk/>
            <pc:sldMk cId="2659150931" sldId="317"/>
            <ac:spMk id="2" creationId="{00000000-0000-0000-0000-000000000000}"/>
          </ac:spMkLst>
        </pc:spChg>
        <pc:picChg chg="add del mod">
          <ac:chgData name="Matt Kayrish" userId="86b0ed96aac4a264" providerId="LiveId" clId="{7C901BB1-0AB8-40EA-AC44-F1A864FDF84D}" dt="2019-09-25T10:43:02.767" v="640" actId="478"/>
          <ac:picMkLst>
            <pc:docMk/>
            <pc:sldMk cId="2659150931" sldId="317"/>
            <ac:picMk id="5" creationId="{3E743C33-A0F6-4C60-9AF8-F8DF93B658AC}"/>
          </ac:picMkLst>
        </pc:picChg>
        <pc:picChg chg="add mod">
          <ac:chgData name="Matt Kayrish" userId="86b0ed96aac4a264" providerId="LiveId" clId="{7C901BB1-0AB8-40EA-AC44-F1A864FDF84D}" dt="2019-09-25T10:44:10.833" v="643" actId="14100"/>
          <ac:picMkLst>
            <pc:docMk/>
            <pc:sldMk cId="2659150931" sldId="317"/>
            <ac:picMk id="6" creationId="{87262DA9-46E4-4BBE-BF1B-3105074734FD}"/>
          </ac:picMkLst>
        </pc:picChg>
        <pc:picChg chg="del">
          <ac:chgData name="Matt Kayrish" userId="86b0ed96aac4a264" providerId="LiveId" clId="{7C901BB1-0AB8-40EA-AC44-F1A864FDF84D}" dt="2019-09-25T10:21:51.494" v="57" actId="478"/>
          <ac:picMkLst>
            <pc:docMk/>
            <pc:sldMk cId="2659150931" sldId="317"/>
            <ac:picMk id="8" creationId="{A8BE5FC0-8180-4006-8EF5-F6FA7D2E446E}"/>
          </ac:picMkLst>
        </pc:picChg>
        <pc:picChg chg="add del">
          <ac:chgData name="Matt Kayrish" userId="86b0ed96aac4a264" providerId="LiveId" clId="{7C901BB1-0AB8-40EA-AC44-F1A864FDF84D}" dt="2019-09-25T10:46:57.881" v="669"/>
          <ac:picMkLst>
            <pc:docMk/>
            <pc:sldMk cId="2659150931" sldId="317"/>
            <ac:picMk id="9" creationId="{F8B354C5-AA35-4B1F-B38C-135DFED0F314}"/>
          </ac:picMkLst>
        </pc:picChg>
        <pc:picChg chg="add del">
          <ac:chgData name="Matt Kayrish" userId="86b0ed96aac4a264" providerId="LiveId" clId="{7C901BB1-0AB8-40EA-AC44-F1A864FDF84D}" dt="2019-09-25T10:48:50.936" v="686"/>
          <ac:picMkLst>
            <pc:docMk/>
            <pc:sldMk cId="2659150931" sldId="317"/>
            <ac:picMk id="10" creationId="{4DB36EFD-63EE-4C78-916C-0AB881B7B1AE}"/>
          </ac:picMkLst>
        </pc:picChg>
      </pc:sldChg>
      <pc:sldChg chg="addSp delSp modSp add">
        <pc:chgData name="Matt Kayrish" userId="86b0ed96aac4a264" providerId="LiveId" clId="{7C901BB1-0AB8-40EA-AC44-F1A864FDF84D}" dt="2019-09-25T11:02:23.562" v="758"/>
        <pc:sldMkLst>
          <pc:docMk/>
          <pc:sldMk cId="2046009670" sldId="318"/>
        </pc:sldMkLst>
        <pc:spChg chg="mod">
          <ac:chgData name="Matt Kayrish" userId="86b0ed96aac4a264" providerId="LiveId" clId="{7C901BB1-0AB8-40EA-AC44-F1A864FDF84D}" dt="2019-09-25T11:02:23.562" v="758"/>
          <ac:spMkLst>
            <pc:docMk/>
            <pc:sldMk cId="2046009670" sldId="318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38:31.334" v="576" actId="1035"/>
          <ac:spMkLst>
            <pc:docMk/>
            <pc:sldMk cId="2046009670" sldId="318"/>
            <ac:spMk id="12" creationId="{2CF42A3F-10A6-4C31-8F62-E508C7D2669B}"/>
          </ac:spMkLst>
        </pc:spChg>
        <pc:spChg chg="mod">
          <ac:chgData name="Matt Kayrish" userId="86b0ed96aac4a264" providerId="LiveId" clId="{7C901BB1-0AB8-40EA-AC44-F1A864FDF84D}" dt="2019-09-25T10:38:38.253" v="578" actId="1076"/>
          <ac:spMkLst>
            <pc:docMk/>
            <pc:sldMk cId="2046009670" sldId="318"/>
            <ac:spMk id="14" creationId="{B053ED25-FC39-40B3-978E-747CD27996A7}"/>
          </ac:spMkLst>
        </pc:spChg>
        <pc:spChg chg="mod">
          <ac:chgData name="Matt Kayrish" userId="86b0ed96aac4a264" providerId="LiveId" clId="{7C901BB1-0AB8-40EA-AC44-F1A864FDF84D}" dt="2019-09-25T10:38:42.906" v="579" actId="1076"/>
          <ac:spMkLst>
            <pc:docMk/>
            <pc:sldMk cId="2046009670" sldId="318"/>
            <ac:spMk id="16" creationId="{959CDF1D-82A8-4612-88B4-D6B195A1CD87}"/>
          </ac:spMkLst>
        </pc:spChg>
        <pc:picChg chg="add del mod">
          <ac:chgData name="Matt Kayrish" userId="86b0ed96aac4a264" providerId="LiveId" clId="{7C901BB1-0AB8-40EA-AC44-F1A864FDF84D}" dt="2019-09-25T10:46:38.356" v="667" actId="478"/>
          <ac:picMkLst>
            <pc:docMk/>
            <pc:sldMk cId="2046009670" sldId="318"/>
            <ac:picMk id="3" creationId="{C3168BAC-C03C-469E-996D-C2EB55E0F1D8}"/>
          </ac:picMkLst>
        </pc:picChg>
        <pc:picChg chg="del">
          <ac:chgData name="Matt Kayrish" userId="86b0ed96aac4a264" providerId="LiveId" clId="{7C901BB1-0AB8-40EA-AC44-F1A864FDF84D}" dt="2019-09-25T10:36:57.933" v="532" actId="478"/>
          <ac:picMkLst>
            <pc:docMk/>
            <pc:sldMk cId="2046009670" sldId="318"/>
            <ac:picMk id="5" creationId="{708B1DE8-51FE-42C6-8AA3-BDDC4C591DFB}"/>
          </ac:picMkLst>
        </pc:picChg>
        <pc:picChg chg="add mod">
          <ac:chgData name="Matt Kayrish" userId="86b0ed96aac4a264" providerId="LiveId" clId="{7C901BB1-0AB8-40EA-AC44-F1A864FDF84D}" dt="2019-09-25T10:38:18.771" v="543" actId="1036"/>
          <ac:picMkLst>
            <pc:docMk/>
            <pc:sldMk cId="2046009670" sldId="318"/>
            <ac:picMk id="6" creationId="{C0D774A9-AED5-41BE-87E6-F2C423B214E5}"/>
          </ac:picMkLst>
        </pc:picChg>
        <pc:picChg chg="del">
          <ac:chgData name="Matt Kayrish" userId="86b0ed96aac4a264" providerId="LiveId" clId="{7C901BB1-0AB8-40EA-AC44-F1A864FDF84D}" dt="2019-09-25T10:37:36.292" v="533" actId="478"/>
          <ac:picMkLst>
            <pc:docMk/>
            <pc:sldMk cId="2046009670" sldId="318"/>
            <ac:picMk id="7" creationId="{4B848931-E9E6-4D72-B2EE-9DD756179AF0}"/>
          </ac:picMkLst>
        </pc:picChg>
        <pc:picChg chg="add mod">
          <ac:chgData name="Matt Kayrish" userId="86b0ed96aac4a264" providerId="LiveId" clId="{7C901BB1-0AB8-40EA-AC44-F1A864FDF84D}" dt="2019-09-25T10:47:06.878" v="672" actId="14100"/>
          <ac:picMkLst>
            <pc:docMk/>
            <pc:sldMk cId="2046009670" sldId="318"/>
            <ac:picMk id="10" creationId="{4DEC428A-1B2F-4D28-9AAD-BB49B8953BE7}"/>
          </ac:picMkLst>
        </pc:picChg>
        <pc:cxnChg chg="mod">
          <ac:chgData name="Matt Kayrish" userId="86b0ed96aac4a264" providerId="LiveId" clId="{7C901BB1-0AB8-40EA-AC44-F1A864FDF84D}" dt="2019-09-25T10:47:09.970" v="673" actId="14100"/>
          <ac:cxnSpMkLst>
            <pc:docMk/>
            <pc:sldMk cId="2046009670" sldId="318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27:14.102" v="1137" actId="1035"/>
        <pc:sldMkLst>
          <pc:docMk/>
          <pc:sldMk cId="726776889" sldId="319"/>
        </pc:sldMkLst>
        <pc:spChg chg="mod">
          <ac:chgData name="Matt Kayrish" userId="86b0ed96aac4a264" providerId="LiveId" clId="{7C901BB1-0AB8-40EA-AC44-F1A864FDF84D}" dt="2019-09-25T11:02:38.451" v="763" actId="14100"/>
          <ac:spMkLst>
            <pc:docMk/>
            <pc:sldMk cId="726776889" sldId="319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1:27:08.496" v="1127" actId="1076"/>
          <ac:spMkLst>
            <pc:docMk/>
            <pc:sldMk cId="726776889" sldId="319"/>
            <ac:spMk id="14" creationId="{B053ED25-FC39-40B3-978E-747CD27996A7}"/>
          </ac:spMkLst>
        </pc:spChg>
        <pc:picChg chg="add del mod">
          <ac:chgData name="Matt Kayrish" userId="86b0ed96aac4a264" providerId="LiveId" clId="{7C901BB1-0AB8-40EA-AC44-F1A864FDF84D}" dt="2019-09-25T10:45:36.367" v="656" actId="478"/>
          <ac:picMkLst>
            <pc:docMk/>
            <pc:sldMk cId="726776889" sldId="319"/>
            <ac:picMk id="3" creationId="{4EAA15BB-4DB6-4B86-9642-22E7440FD79F}"/>
          </ac:picMkLst>
        </pc:picChg>
        <pc:picChg chg="del">
          <ac:chgData name="Matt Kayrish" userId="86b0ed96aac4a264" providerId="LiveId" clId="{7C901BB1-0AB8-40EA-AC44-F1A864FDF84D}" dt="2019-09-25T10:39:40.166" v="582" actId="478"/>
          <ac:picMkLst>
            <pc:docMk/>
            <pc:sldMk cId="726776889" sldId="319"/>
            <ac:picMk id="5" creationId="{708B1DE8-51FE-42C6-8AA3-BDDC4C591DFB}"/>
          </ac:picMkLst>
        </pc:picChg>
        <pc:picChg chg="add mod">
          <ac:chgData name="Matt Kayrish" userId="86b0ed96aac4a264" providerId="LiveId" clId="{7C901BB1-0AB8-40EA-AC44-F1A864FDF84D}" dt="2019-09-25T11:27:14.102" v="1137" actId="1035"/>
          <ac:picMkLst>
            <pc:docMk/>
            <pc:sldMk cId="726776889" sldId="319"/>
            <ac:picMk id="6" creationId="{9D37FF24-553F-40EE-BE43-E4F262D179C3}"/>
          </ac:picMkLst>
        </pc:picChg>
        <pc:picChg chg="del">
          <ac:chgData name="Matt Kayrish" userId="86b0ed96aac4a264" providerId="LiveId" clId="{7C901BB1-0AB8-40EA-AC44-F1A864FDF84D}" dt="2019-09-25T10:39:53.700" v="587" actId="478"/>
          <ac:picMkLst>
            <pc:docMk/>
            <pc:sldMk cId="726776889" sldId="319"/>
            <ac:picMk id="7" creationId="{4B848931-E9E6-4D72-B2EE-9DD756179AF0}"/>
          </ac:picMkLst>
        </pc:picChg>
        <pc:picChg chg="add mod">
          <ac:chgData name="Matt Kayrish" userId="86b0ed96aac4a264" providerId="LiveId" clId="{7C901BB1-0AB8-40EA-AC44-F1A864FDF84D}" dt="2019-09-25T11:27:01.262" v="1125" actId="14100"/>
          <ac:picMkLst>
            <pc:docMk/>
            <pc:sldMk cId="726776889" sldId="319"/>
            <ac:picMk id="10" creationId="{382062CE-7802-4A42-A89C-4C2A5E16BE8C}"/>
          </ac:picMkLst>
        </pc:picChg>
        <pc:cxnChg chg="mod">
          <ac:chgData name="Matt Kayrish" userId="86b0ed96aac4a264" providerId="LiveId" clId="{7C901BB1-0AB8-40EA-AC44-F1A864FDF84D}" dt="2019-09-25T11:27:14.102" v="1137" actId="1035"/>
          <ac:cxnSpMkLst>
            <pc:docMk/>
            <pc:sldMk cId="726776889" sldId="319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28:10.303" v="1152" actId="1038"/>
        <pc:sldMkLst>
          <pc:docMk/>
          <pc:sldMk cId="2463765438" sldId="320"/>
        </pc:sldMkLst>
        <pc:spChg chg="mod">
          <ac:chgData name="Matt Kayrish" userId="86b0ed96aac4a264" providerId="LiveId" clId="{7C901BB1-0AB8-40EA-AC44-F1A864FDF84D}" dt="2019-09-25T11:03:00.743" v="765" actId="14100"/>
          <ac:spMkLst>
            <pc:docMk/>
            <pc:sldMk cId="2463765438" sldId="320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40:48.037" v="599" actId="1076"/>
          <ac:spMkLst>
            <pc:docMk/>
            <pc:sldMk cId="2463765438" sldId="320"/>
            <ac:spMk id="16" creationId="{959CDF1D-82A8-4612-88B4-D6B195A1CD87}"/>
          </ac:spMkLst>
        </pc:spChg>
        <pc:picChg chg="del">
          <ac:chgData name="Matt Kayrish" userId="86b0ed96aac4a264" providerId="LiveId" clId="{7C901BB1-0AB8-40EA-AC44-F1A864FDF84D}" dt="2019-09-25T10:40:04.217" v="591" actId="478"/>
          <ac:picMkLst>
            <pc:docMk/>
            <pc:sldMk cId="2463765438" sldId="320"/>
            <ac:picMk id="3" creationId="{C3168BAC-C03C-469E-996D-C2EB55E0F1D8}"/>
          </ac:picMkLst>
        </pc:picChg>
        <pc:picChg chg="add del mod">
          <ac:chgData name="Matt Kayrish" userId="86b0ed96aac4a264" providerId="LiveId" clId="{7C901BB1-0AB8-40EA-AC44-F1A864FDF84D}" dt="2019-09-25T10:47:18.097" v="674" actId="478"/>
          <ac:picMkLst>
            <pc:docMk/>
            <pc:sldMk cId="2463765438" sldId="320"/>
            <ac:picMk id="4" creationId="{D70C725D-11F7-4353-BA5F-D414BF076528}"/>
          </ac:picMkLst>
        </pc:picChg>
        <pc:picChg chg="del">
          <ac:chgData name="Matt Kayrish" userId="86b0ed96aac4a264" providerId="LiveId" clId="{7C901BB1-0AB8-40EA-AC44-F1A864FDF84D}" dt="2019-09-25T10:40:06.349" v="592" actId="478"/>
          <ac:picMkLst>
            <pc:docMk/>
            <pc:sldMk cId="2463765438" sldId="320"/>
            <ac:picMk id="6" creationId="{C0D774A9-AED5-41BE-87E6-F2C423B214E5}"/>
          </ac:picMkLst>
        </pc:picChg>
        <pc:picChg chg="add mod">
          <ac:chgData name="Matt Kayrish" userId="86b0ed96aac4a264" providerId="LiveId" clId="{7C901BB1-0AB8-40EA-AC44-F1A864FDF84D}" dt="2019-09-25T10:47:41.297" v="677" actId="14100"/>
          <ac:picMkLst>
            <pc:docMk/>
            <pc:sldMk cId="2463765438" sldId="320"/>
            <ac:picMk id="7" creationId="{14531D32-2648-4501-8F1C-9E735984FA24}"/>
          </ac:picMkLst>
        </pc:picChg>
        <pc:picChg chg="add mod">
          <ac:chgData name="Matt Kayrish" userId="86b0ed96aac4a264" providerId="LiveId" clId="{7C901BB1-0AB8-40EA-AC44-F1A864FDF84D}" dt="2019-09-25T11:28:10.303" v="1152" actId="1038"/>
          <ac:picMkLst>
            <pc:docMk/>
            <pc:sldMk cId="2463765438" sldId="320"/>
            <ac:picMk id="10" creationId="{3DB56915-33DC-4411-94FC-CA4A83D16B9B}"/>
          </ac:picMkLst>
        </pc:picChg>
        <pc:cxnChg chg="mod">
          <ac:chgData name="Matt Kayrish" userId="86b0ed96aac4a264" providerId="LiveId" clId="{7C901BB1-0AB8-40EA-AC44-F1A864FDF84D}" dt="2019-09-25T11:28:10.303" v="1152" actId="1038"/>
          <ac:cxnSpMkLst>
            <pc:docMk/>
            <pc:sldMk cId="2463765438" sldId="320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29:35.603" v="1158" actId="14100"/>
        <pc:sldMkLst>
          <pc:docMk/>
          <pc:sldMk cId="928950409" sldId="321"/>
        </pc:sldMkLst>
        <pc:spChg chg="mod">
          <ac:chgData name="Matt Kayrish" userId="86b0ed96aac4a264" providerId="LiveId" clId="{7C901BB1-0AB8-40EA-AC44-F1A864FDF84D}" dt="2019-09-25T11:03:17.468" v="769" actId="20577"/>
          <ac:spMkLst>
            <pc:docMk/>
            <pc:sldMk cId="928950409" sldId="321"/>
            <ac:spMk id="2" creationId="{00000000-0000-0000-0000-000000000000}"/>
          </ac:spMkLst>
        </pc:spChg>
        <pc:picChg chg="del">
          <ac:chgData name="Matt Kayrish" userId="86b0ed96aac4a264" providerId="LiveId" clId="{7C901BB1-0AB8-40EA-AC44-F1A864FDF84D}" dt="2019-09-25T10:42:42.491" v="634" actId="478"/>
          <ac:picMkLst>
            <pc:docMk/>
            <pc:sldMk cId="928950409" sldId="321"/>
            <ac:picMk id="3" creationId="{4EAA15BB-4DB6-4B86-9642-22E7440FD79F}"/>
          </ac:picMkLst>
        </pc:picChg>
        <pc:picChg chg="add mod">
          <ac:chgData name="Matt Kayrish" userId="86b0ed96aac4a264" providerId="LiveId" clId="{7C901BB1-0AB8-40EA-AC44-F1A864FDF84D}" dt="2019-09-25T10:48:26.674" v="683" actId="14100"/>
          <ac:picMkLst>
            <pc:docMk/>
            <pc:sldMk cId="928950409" sldId="321"/>
            <ac:picMk id="4" creationId="{A4817846-714E-4D54-98AD-5074593CD5D1}"/>
          </ac:picMkLst>
        </pc:picChg>
        <pc:picChg chg="add mod">
          <ac:chgData name="Matt Kayrish" userId="86b0ed96aac4a264" providerId="LiveId" clId="{7C901BB1-0AB8-40EA-AC44-F1A864FDF84D}" dt="2019-09-25T11:29:31.191" v="1157" actId="1035"/>
          <ac:picMkLst>
            <pc:docMk/>
            <pc:sldMk cId="928950409" sldId="321"/>
            <ac:picMk id="6" creationId="{F61F48E7-3B17-4D35-9BB6-71663744367C}"/>
          </ac:picMkLst>
        </pc:picChg>
        <pc:cxnChg chg="mod">
          <ac:chgData name="Matt Kayrish" userId="86b0ed96aac4a264" providerId="LiveId" clId="{7C901BB1-0AB8-40EA-AC44-F1A864FDF84D}" dt="2019-09-25T11:29:35.603" v="1158" actId="14100"/>
          <ac:cxnSpMkLst>
            <pc:docMk/>
            <pc:sldMk cId="928950409" sldId="321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1:50.439" v="1162" actId="14100"/>
        <pc:sldMkLst>
          <pc:docMk/>
          <pc:sldMk cId="2170000164" sldId="322"/>
        </pc:sldMkLst>
        <pc:spChg chg="mod">
          <ac:chgData name="Matt Kayrish" userId="86b0ed96aac4a264" providerId="LiveId" clId="{7C901BB1-0AB8-40EA-AC44-F1A864FDF84D}" dt="2019-09-25T11:03:37.989" v="818" actId="14100"/>
          <ac:spMkLst>
            <pc:docMk/>
            <pc:sldMk cId="2170000164" sldId="322"/>
            <ac:spMk id="2" creationId="{00000000-0000-0000-0000-000000000000}"/>
          </ac:spMkLst>
        </pc:spChg>
        <pc:picChg chg="add mod">
          <ac:chgData name="Matt Kayrish" userId="86b0ed96aac4a264" providerId="LiveId" clId="{7C901BB1-0AB8-40EA-AC44-F1A864FDF84D}" dt="2019-09-25T10:48:59.722" v="689" actId="14100"/>
          <ac:picMkLst>
            <pc:docMk/>
            <pc:sldMk cId="2170000164" sldId="322"/>
            <ac:picMk id="3" creationId="{8F129BAE-DF62-4F2D-A7D8-40EDB65112ED}"/>
          </ac:picMkLst>
        </pc:picChg>
        <pc:picChg chg="del">
          <ac:chgData name="Matt Kayrish" userId="86b0ed96aac4a264" providerId="LiveId" clId="{7C901BB1-0AB8-40EA-AC44-F1A864FDF84D}" dt="2019-09-25T10:42:36.706" v="633" actId="478"/>
          <ac:picMkLst>
            <pc:docMk/>
            <pc:sldMk cId="2170000164" sldId="322"/>
            <ac:picMk id="4" creationId="{D70C725D-11F7-4353-BA5F-D414BF076528}"/>
          </ac:picMkLst>
        </pc:picChg>
        <pc:picChg chg="add mod">
          <ac:chgData name="Matt Kayrish" userId="86b0ed96aac4a264" providerId="LiveId" clId="{7C901BB1-0AB8-40EA-AC44-F1A864FDF84D}" dt="2019-09-25T11:31:45.294" v="1161" actId="14100"/>
          <ac:picMkLst>
            <pc:docMk/>
            <pc:sldMk cId="2170000164" sldId="322"/>
            <ac:picMk id="6" creationId="{B0381E44-8418-48AB-B862-355BB830F363}"/>
          </ac:picMkLst>
        </pc:picChg>
        <pc:cxnChg chg="mod">
          <ac:chgData name="Matt Kayrish" userId="86b0ed96aac4a264" providerId="LiveId" clId="{7C901BB1-0AB8-40EA-AC44-F1A864FDF84D}" dt="2019-09-25T11:31:50.439" v="1162" actId="14100"/>
          <ac:cxnSpMkLst>
            <pc:docMk/>
            <pc:sldMk cId="2170000164" sldId="322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4:00.285" v="1194" actId="14100"/>
        <pc:sldMkLst>
          <pc:docMk/>
          <pc:sldMk cId="2029055286" sldId="323"/>
        </pc:sldMkLst>
        <pc:spChg chg="mod">
          <ac:chgData name="Matt Kayrish" userId="86b0ed96aac4a264" providerId="LiveId" clId="{7C901BB1-0AB8-40EA-AC44-F1A864FDF84D}" dt="2019-09-25T11:04:05.244" v="871" actId="14100"/>
          <ac:spMkLst>
            <pc:docMk/>
            <pc:sldMk cId="2029055286" sldId="323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0:49:37.835" v="694" actId="1076"/>
          <ac:spMkLst>
            <pc:docMk/>
            <pc:sldMk cId="2029055286" sldId="323"/>
            <ac:spMk id="16" creationId="{959CDF1D-82A8-4612-88B4-D6B195A1CD87}"/>
          </ac:spMkLst>
        </pc:spChg>
        <pc:picChg chg="del">
          <ac:chgData name="Matt Kayrish" userId="86b0ed96aac4a264" providerId="LiveId" clId="{7C901BB1-0AB8-40EA-AC44-F1A864FDF84D}" dt="2019-09-25T10:42:34.353" v="632" actId="478"/>
          <ac:picMkLst>
            <pc:docMk/>
            <pc:sldMk cId="2029055286" sldId="323"/>
            <ac:picMk id="3" creationId="{4EAA15BB-4DB6-4B86-9642-22E7440FD79F}"/>
          </ac:picMkLst>
        </pc:picChg>
        <pc:picChg chg="add mod">
          <ac:chgData name="Matt Kayrish" userId="86b0ed96aac4a264" providerId="LiveId" clId="{7C901BB1-0AB8-40EA-AC44-F1A864FDF84D}" dt="2019-09-25T11:33:56.950" v="1193" actId="1035"/>
          <ac:picMkLst>
            <pc:docMk/>
            <pc:sldMk cId="2029055286" sldId="323"/>
            <ac:picMk id="4" creationId="{4D3A070E-5331-4640-A98B-D63E841ACAE0}"/>
          </ac:picMkLst>
        </pc:picChg>
        <pc:picChg chg="add mod">
          <ac:chgData name="Matt Kayrish" userId="86b0ed96aac4a264" providerId="LiveId" clId="{7C901BB1-0AB8-40EA-AC44-F1A864FDF84D}" dt="2019-09-25T11:33:51.509" v="1176" actId="1035"/>
          <ac:picMkLst>
            <pc:docMk/>
            <pc:sldMk cId="2029055286" sldId="323"/>
            <ac:picMk id="6" creationId="{E3F1178A-4CD7-44BB-A895-C61266C8443D}"/>
          </ac:picMkLst>
        </pc:picChg>
        <pc:cxnChg chg="mod">
          <ac:chgData name="Matt Kayrish" userId="86b0ed96aac4a264" providerId="LiveId" clId="{7C901BB1-0AB8-40EA-AC44-F1A864FDF84D}" dt="2019-09-25T11:34:00.285" v="1194" actId="14100"/>
          <ac:cxnSpMkLst>
            <pc:docMk/>
            <pc:sldMk cId="2029055286" sldId="323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4:39.107" v="1198" actId="14100"/>
        <pc:sldMkLst>
          <pc:docMk/>
          <pc:sldMk cId="740238126" sldId="324"/>
        </pc:sldMkLst>
        <pc:spChg chg="mod">
          <ac:chgData name="Matt Kayrish" userId="86b0ed96aac4a264" providerId="LiveId" clId="{7C901BB1-0AB8-40EA-AC44-F1A864FDF84D}" dt="2019-09-25T11:04:22.473" v="920" actId="14100"/>
          <ac:spMkLst>
            <pc:docMk/>
            <pc:sldMk cId="740238126" sldId="324"/>
            <ac:spMk id="2" creationId="{00000000-0000-0000-0000-000000000000}"/>
          </ac:spMkLst>
        </pc:spChg>
        <pc:picChg chg="add mod">
          <ac:chgData name="Matt Kayrish" userId="86b0ed96aac4a264" providerId="LiveId" clId="{7C901BB1-0AB8-40EA-AC44-F1A864FDF84D}" dt="2019-09-25T10:50:16.113" v="699" actId="14100"/>
          <ac:picMkLst>
            <pc:docMk/>
            <pc:sldMk cId="740238126" sldId="324"/>
            <ac:picMk id="3" creationId="{B0AF57C7-EE2D-4AD7-8271-E316CD78FB36}"/>
          </ac:picMkLst>
        </pc:picChg>
        <pc:picChg chg="del">
          <ac:chgData name="Matt Kayrish" userId="86b0ed96aac4a264" providerId="LiveId" clId="{7C901BB1-0AB8-40EA-AC44-F1A864FDF84D}" dt="2019-09-25T10:42:32.544" v="631" actId="478"/>
          <ac:picMkLst>
            <pc:docMk/>
            <pc:sldMk cId="740238126" sldId="324"/>
            <ac:picMk id="4" creationId="{D70C725D-11F7-4353-BA5F-D414BF076528}"/>
          </ac:picMkLst>
        </pc:picChg>
        <pc:picChg chg="add mod">
          <ac:chgData name="Matt Kayrish" userId="86b0ed96aac4a264" providerId="LiveId" clId="{7C901BB1-0AB8-40EA-AC44-F1A864FDF84D}" dt="2019-09-25T11:34:35.568" v="1197" actId="14100"/>
          <ac:picMkLst>
            <pc:docMk/>
            <pc:sldMk cId="740238126" sldId="324"/>
            <ac:picMk id="6" creationId="{A995A967-1790-4486-929F-16117263629A}"/>
          </ac:picMkLst>
        </pc:picChg>
        <pc:cxnChg chg="mod">
          <ac:chgData name="Matt Kayrish" userId="86b0ed96aac4a264" providerId="LiveId" clId="{7C901BB1-0AB8-40EA-AC44-F1A864FDF84D}" dt="2019-09-25T11:34:39.107" v="1198" actId="14100"/>
          <ac:cxnSpMkLst>
            <pc:docMk/>
            <pc:sldMk cId="740238126" sldId="324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6:33.408" v="1231" actId="1035"/>
        <pc:sldMkLst>
          <pc:docMk/>
          <pc:sldMk cId="818009284" sldId="325"/>
        </pc:sldMkLst>
        <pc:spChg chg="mod">
          <ac:chgData name="Matt Kayrish" userId="86b0ed96aac4a264" providerId="LiveId" clId="{7C901BB1-0AB8-40EA-AC44-F1A864FDF84D}" dt="2019-09-25T11:04:42.578" v="971" actId="14100"/>
          <ac:spMkLst>
            <pc:docMk/>
            <pc:sldMk cId="818009284" sldId="325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1:36:33.408" v="1231" actId="1035"/>
          <ac:spMkLst>
            <pc:docMk/>
            <pc:sldMk cId="818009284" sldId="325"/>
            <ac:spMk id="16" creationId="{959CDF1D-82A8-4612-88B4-D6B195A1CD87}"/>
          </ac:spMkLst>
        </pc:spChg>
        <pc:picChg chg="del">
          <ac:chgData name="Matt Kayrish" userId="86b0ed96aac4a264" providerId="LiveId" clId="{7C901BB1-0AB8-40EA-AC44-F1A864FDF84D}" dt="2019-09-25T10:42:26.400" v="630" actId="478"/>
          <ac:picMkLst>
            <pc:docMk/>
            <pc:sldMk cId="818009284" sldId="325"/>
            <ac:picMk id="3" creationId="{4EAA15BB-4DB6-4B86-9642-22E7440FD79F}"/>
          </ac:picMkLst>
        </pc:picChg>
        <pc:picChg chg="add mod">
          <ac:chgData name="Matt Kayrish" userId="86b0ed96aac4a264" providerId="LiveId" clId="{7C901BB1-0AB8-40EA-AC44-F1A864FDF84D}" dt="2019-09-25T11:36:25.572" v="1219" actId="1035"/>
          <ac:picMkLst>
            <pc:docMk/>
            <pc:sldMk cId="818009284" sldId="325"/>
            <ac:picMk id="4" creationId="{39D2DEAC-5137-4BFA-8BF1-3F0A8B2A8622}"/>
          </ac:picMkLst>
        </pc:picChg>
        <pc:picChg chg="add mod">
          <ac:chgData name="Matt Kayrish" userId="86b0ed96aac4a264" providerId="LiveId" clId="{7C901BB1-0AB8-40EA-AC44-F1A864FDF84D}" dt="2019-09-25T11:36:21.001" v="1201" actId="14100"/>
          <ac:picMkLst>
            <pc:docMk/>
            <pc:sldMk cId="818009284" sldId="325"/>
            <ac:picMk id="6" creationId="{5593C36C-8501-4F21-A629-DDC968261DDB}"/>
          </ac:picMkLst>
        </pc:picChg>
        <pc:cxnChg chg="mod">
          <ac:chgData name="Matt Kayrish" userId="86b0ed96aac4a264" providerId="LiveId" clId="{7C901BB1-0AB8-40EA-AC44-F1A864FDF84D}" dt="2019-09-25T11:36:29.725" v="1220" actId="14100"/>
          <ac:cxnSpMkLst>
            <pc:docMk/>
            <pc:sldMk cId="818009284" sldId="325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7:14.290" v="1235" actId="14100"/>
        <pc:sldMkLst>
          <pc:docMk/>
          <pc:sldMk cId="862435209" sldId="326"/>
        </pc:sldMkLst>
        <pc:spChg chg="mod">
          <ac:chgData name="Matt Kayrish" userId="86b0ed96aac4a264" providerId="LiveId" clId="{7C901BB1-0AB8-40EA-AC44-F1A864FDF84D}" dt="2019-09-25T11:04:58.372" v="1020" actId="14100"/>
          <ac:spMkLst>
            <pc:docMk/>
            <pc:sldMk cId="862435209" sldId="326"/>
            <ac:spMk id="2" creationId="{00000000-0000-0000-0000-000000000000}"/>
          </ac:spMkLst>
        </pc:spChg>
        <pc:picChg chg="add mod">
          <ac:chgData name="Matt Kayrish" userId="86b0ed96aac4a264" providerId="LiveId" clId="{7C901BB1-0AB8-40EA-AC44-F1A864FDF84D}" dt="2019-09-25T10:51:38.004" v="709" actId="14100"/>
          <ac:picMkLst>
            <pc:docMk/>
            <pc:sldMk cId="862435209" sldId="326"/>
            <ac:picMk id="3" creationId="{B638C951-0214-40B5-8C8F-6AC31E5F6EAB}"/>
          </ac:picMkLst>
        </pc:picChg>
        <pc:picChg chg="del">
          <ac:chgData name="Matt Kayrish" userId="86b0ed96aac4a264" providerId="LiveId" clId="{7C901BB1-0AB8-40EA-AC44-F1A864FDF84D}" dt="2019-09-25T10:42:23.024" v="629" actId="478"/>
          <ac:picMkLst>
            <pc:docMk/>
            <pc:sldMk cId="862435209" sldId="326"/>
            <ac:picMk id="4" creationId="{D70C725D-11F7-4353-BA5F-D414BF076528}"/>
          </ac:picMkLst>
        </pc:picChg>
        <pc:picChg chg="add mod">
          <ac:chgData name="Matt Kayrish" userId="86b0ed96aac4a264" providerId="LiveId" clId="{7C901BB1-0AB8-40EA-AC44-F1A864FDF84D}" dt="2019-09-25T11:37:10.693" v="1234" actId="14100"/>
          <ac:picMkLst>
            <pc:docMk/>
            <pc:sldMk cId="862435209" sldId="326"/>
            <ac:picMk id="6" creationId="{E1346C81-E29C-4FF9-9FCD-C3583F0E4414}"/>
          </ac:picMkLst>
        </pc:picChg>
        <pc:cxnChg chg="mod">
          <ac:chgData name="Matt Kayrish" userId="86b0ed96aac4a264" providerId="LiveId" clId="{7C901BB1-0AB8-40EA-AC44-F1A864FDF84D}" dt="2019-09-25T11:37:14.290" v="1235" actId="14100"/>
          <ac:cxnSpMkLst>
            <pc:docMk/>
            <pc:sldMk cId="862435209" sldId="326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8:53.032" v="1256" actId="1035"/>
        <pc:sldMkLst>
          <pc:docMk/>
          <pc:sldMk cId="1598511037" sldId="327"/>
        </pc:sldMkLst>
        <pc:spChg chg="mod">
          <ac:chgData name="Matt Kayrish" userId="86b0ed96aac4a264" providerId="LiveId" clId="{7C901BB1-0AB8-40EA-AC44-F1A864FDF84D}" dt="2019-09-25T11:05:21.910" v="1073" actId="14100"/>
          <ac:spMkLst>
            <pc:docMk/>
            <pc:sldMk cId="1598511037" sldId="327"/>
            <ac:spMk id="2" creationId="{00000000-0000-0000-0000-000000000000}"/>
          </ac:spMkLst>
        </pc:spChg>
        <pc:spChg chg="mod">
          <ac:chgData name="Matt Kayrish" userId="86b0ed96aac4a264" providerId="LiveId" clId="{7C901BB1-0AB8-40EA-AC44-F1A864FDF84D}" dt="2019-09-25T11:38:53.032" v="1256" actId="1035"/>
          <ac:spMkLst>
            <pc:docMk/>
            <pc:sldMk cId="1598511037" sldId="327"/>
            <ac:spMk id="16" creationId="{959CDF1D-82A8-4612-88B4-D6B195A1CD87}"/>
          </ac:spMkLst>
        </pc:spChg>
        <pc:picChg chg="del">
          <ac:chgData name="Matt Kayrish" userId="86b0ed96aac4a264" providerId="LiveId" clId="{7C901BB1-0AB8-40EA-AC44-F1A864FDF84D}" dt="2019-09-25T10:42:21.075" v="628" actId="478"/>
          <ac:picMkLst>
            <pc:docMk/>
            <pc:sldMk cId="1598511037" sldId="327"/>
            <ac:picMk id="3" creationId="{4EAA15BB-4DB6-4B86-9642-22E7440FD79F}"/>
          </ac:picMkLst>
        </pc:picChg>
        <pc:picChg chg="add mod">
          <ac:chgData name="Matt Kayrish" userId="86b0ed96aac4a264" providerId="LiveId" clId="{7C901BB1-0AB8-40EA-AC44-F1A864FDF84D}" dt="2019-09-25T11:38:47.666" v="1247" actId="1035"/>
          <ac:picMkLst>
            <pc:docMk/>
            <pc:sldMk cId="1598511037" sldId="327"/>
            <ac:picMk id="4" creationId="{3FFA1251-1FBC-4CCF-AC90-0B4AEF501434}"/>
          </ac:picMkLst>
        </pc:picChg>
        <pc:picChg chg="add mod">
          <ac:chgData name="Matt Kayrish" userId="86b0ed96aac4a264" providerId="LiveId" clId="{7C901BB1-0AB8-40EA-AC44-F1A864FDF84D}" dt="2019-09-25T11:38:42.018" v="1238" actId="14100"/>
          <ac:picMkLst>
            <pc:docMk/>
            <pc:sldMk cId="1598511037" sldId="327"/>
            <ac:picMk id="6" creationId="{AE344A18-32D7-4EE6-870A-64A7929B3791}"/>
          </ac:picMkLst>
        </pc:picChg>
        <pc:cxnChg chg="mod">
          <ac:chgData name="Matt Kayrish" userId="86b0ed96aac4a264" providerId="LiveId" clId="{7C901BB1-0AB8-40EA-AC44-F1A864FDF84D}" dt="2019-09-25T11:38:47.666" v="1247" actId="1035"/>
          <ac:cxnSpMkLst>
            <pc:docMk/>
            <pc:sldMk cId="1598511037" sldId="327"/>
            <ac:cxnSpMk id="15" creationId="{AB072584-CBE1-4B36-BE75-D8A1FDBC0F6D}"/>
          </ac:cxnSpMkLst>
        </pc:cxnChg>
      </pc:sldChg>
      <pc:sldChg chg="addSp delSp modSp add">
        <pc:chgData name="Matt Kayrish" userId="86b0ed96aac4a264" providerId="LiveId" clId="{7C901BB1-0AB8-40EA-AC44-F1A864FDF84D}" dt="2019-09-25T11:39:27.451" v="1260" actId="14100"/>
        <pc:sldMkLst>
          <pc:docMk/>
          <pc:sldMk cId="2254257447" sldId="328"/>
        </pc:sldMkLst>
        <pc:spChg chg="mod">
          <ac:chgData name="Matt Kayrish" userId="86b0ed96aac4a264" providerId="LiveId" clId="{7C901BB1-0AB8-40EA-AC44-F1A864FDF84D}" dt="2019-09-25T11:05:38.668" v="1122" actId="14100"/>
          <ac:spMkLst>
            <pc:docMk/>
            <pc:sldMk cId="2254257447" sldId="328"/>
            <ac:spMk id="2" creationId="{00000000-0000-0000-0000-000000000000}"/>
          </ac:spMkLst>
        </pc:spChg>
        <pc:picChg chg="add mod">
          <ac:chgData name="Matt Kayrish" userId="86b0ed96aac4a264" providerId="LiveId" clId="{7C901BB1-0AB8-40EA-AC44-F1A864FDF84D}" dt="2019-09-25T10:53:33.208" v="720" actId="14100"/>
          <ac:picMkLst>
            <pc:docMk/>
            <pc:sldMk cId="2254257447" sldId="328"/>
            <ac:picMk id="3" creationId="{EDAFC49F-82B7-4832-A1A1-D2C3B19B59CC}"/>
          </ac:picMkLst>
        </pc:picChg>
        <pc:picChg chg="del">
          <ac:chgData name="Matt Kayrish" userId="86b0ed96aac4a264" providerId="LiveId" clId="{7C901BB1-0AB8-40EA-AC44-F1A864FDF84D}" dt="2019-09-25T10:42:17.847" v="627" actId="478"/>
          <ac:picMkLst>
            <pc:docMk/>
            <pc:sldMk cId="2254257447" sldId="328"/>
            <ac:picMk id="4" creationId="{D70C725D-11F7-4353-BA5F-D414BF076528}"/>
          </ac:picMkLst>
        </pc:picChg>
        <pc:picChg chg="add mod">
          <ac:chgData name="Matt Kayrish" userId="86b0ed96aac4a264" providerId="LiveId" clId="{7C901BB1-0AB8-40EA-AC44-F1A864FDF84D}" dt="2019-09-25T11:39:21.910" v="1259" actId="14100"/>
          <ac:picMkLst>
            <pc:docMk/>
            <pc:sldMk cId="2254257447" sldId="328"/>
            <ac:picMk id="6" creationId="{15EA2D30-E7D5-49EB-938A-A22AECE40FFA}"/>
          </ac:picMkLst>
        </pc:picChg>
        <pc:cxnChg chg="mod">
          <ac:chgData name="Matt Kayrish" userId="86b0ed96aac4a264" providerId="LiveId" clId="{7C901BB1-0AB8-40EA-AC44-F1A864FDF84D}" dt="2019-09-25T11:39:27.451" v="1260" actId="14100"/>
          <ac:cxnSpMkLst>
            <pc:docMk/>
            <pc:sldMk cId="2254257447" sldId="328"/>
            <ac:cxnSpMk id="15" creationId="{AB072584-CBE1-4B36-BE75-D8A1FDBC0F6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6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7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6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8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9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8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69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23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2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9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9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5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77C0E-67A9-7043-A4EF-BB6590D640F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270EF-DC70-1C42-943C-79D494D2C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B603-DD01-A748-9C61-5B34346B2E0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8A63-AB99-094D-874B-7C6430332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7654"/>
            <a:ext cx="7772400" cy="1687398"/>
          </a:xfrm>
        </p:spPr>
        <p:txBody>
          <a:bodyPr>
            <a:noAutofit/>
          </a:bodyPr>
          <a:lstStyle/>
          <a:p>
            <a:r>
              <a:rPr lang="en-US" sz="3600" dirty="0"/>
              <a:t>ECE5584 – Digital Image Processing</a:t>
            </a:r>
            <a:br>
              <a:rPr lang="en-US" sz="3600" dirty="0"/>
            </a:br>
            <a:r>
              <a:rPr lang="en-US" sz="3600" dirty="0"/>
              <a:t>Homework 2, Problem 2</a:t>
            </a:r>
            <a:br>
              <a:rPr lang="en-US" sz="3600" dirty="0"/>
            </a:br>
            <a:r>
              <a:rPr lang="en-US" sz="3600" dirty="0"/>
              <a:t>Fall 2019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1347"/>
            <a:ext cx="6400800" cy="1143000"/>
          </a:xfrm>
        </p:spPr>
        <p:txBody>
          <a:bodyPr/>
          <a:lstStyle/>
          <a:p>
            <a:r>
              <a:rPr lang="en-US" dirty="0"/>
              <a:t>By Matthew Kayrish</a:t>
            </a:r>
          </a:p>
        </p:txBody>
      </p:sp>
    </p:spTree>
    <p:extLst>
      <p:ext uri="{BB962C8B-B14F-4D97-AF65-F5344CB8AC3E}">
        <p14:creationId xmlns:p14="http://schemas.microsoft.com/office/powerpoint/2010/main" val="176128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72758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15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718338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595776" y="1358530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1477279" y="1727151"/>
            <a:ext cx="4867361" cy="2289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518090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718338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605214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7846-714E-4D54-98AD-5074593C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" y="840812"/>
            <a:ext cx="1470026" cy="177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E75A1-4E05-41C4-9005-B5F231EA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55" y="1956078"/>
            <a:ext cx="5334770" cy="44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35051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15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690057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29128" y="1671300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1984168" y="1773879"/>
            <a:ext cx="4412319" cy="2051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458571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690057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567506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29BAE-DF62-4F2D-A7D8-40EDB651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5583"/>
            <a:ext cx="1984169" cy="1476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75A66-DD71-4715-966B-5D70A973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74" y="1978997"/>
            <a:ext cx="5495026" cy="41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0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44478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20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633498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595776" y="1264266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1477279" y="1680440"/>
            <a:ext cx="4877875" cy="1192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628799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633498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520374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A070E-5331-4640-A98B-D63E841AC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" y="781060"/>
            <a:ext cx="1451172" cy="179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35B85-9304-43A0-BE2F-9684DC66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15" y="1799702"/>
            <a:ext cx="5525478" cy="45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53905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20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665677" y="238315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29128" y="152989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1984168" y="1570143"/>
            <a:ext cx="4400129" cy="362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260604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665677" y="39083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548658" y="545404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F57C7-EE2D-4AD7-8271-E316CD78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7615"/>
            <a:ext cx="1984169" cy="146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71CCE-D0F3-4BB8-92BD-6A29A963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594" y="1932319"/>
            <a:ext cx="5519406" cy="41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16197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25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807077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54997" y="1513754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1483747" y="1731284"/>
            <a:ext cx="4971250" cy="2250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658219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807077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690058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2DEAC-5137-4BFA-8BF1-3F0A8B2A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" y="837616"/>
            <a:ext cx="1476494" cy="178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E32D9-E9E9-4642-992A-BBADEFED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94" y="1956373"/>
            <a:ext cx="5378006" cy="44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0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63331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25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863636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504544" y="1727862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1984168" y="1751462"/>
            <a:ext cx="4499109" cy="4225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458571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863636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746617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8C951-0214-40B5-8C8F-6AC31E5F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5582"/>
            <a:ext cx="1984169" cy="1431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6279E-DFDB-4C9B-9F40-7F090479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53" y="2173987"/>
            <a:ext cx="5321447" cy="39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3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25624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30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920195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595776" y="1358530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1479205" y="1856327"/>
            <a:ext cx="5031194" cy="2034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743060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920195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803176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A1251-1FBC-4CCF-AC90-0B4AEF50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" y="960167"/>
            <a:ext cx="1471953" cy="1792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03B43-CF8D-4477-A79E-05A3714A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50" y="2059736"/>
            <a:ext cx="5252697" cy="43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1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63331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30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920195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29128" y="1727862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2041736" y="1700211"/>
            <a:ext cx="4460393" cy="48305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458571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920195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803176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FC49F-82B7-4832-A1A1-D2C3B19B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1851"/>
            <a:ext cx="2041737" cy="1516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03012-21AA-4373-BF88-FA53E80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12" y="2183268"/>
            <a:ext cx="5246034" cy="39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46"/>
            <a:ext cx="8229600" cy="7340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2BC"/>
                </a:solidFill>
              </a:rPr>
              <a:t>Problem 2: Filter Noisy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1B71-414D-4600-B642-1D9A45E0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73" y="801277"/>
            <a:ext cx="8229600" cy="4147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”(b) Use a Guided Image Filter”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04B24-7009-4C2E-9DC8-192939D0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07" y="2586917"/>
            <a:ext cx="538018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Original Image, 5 Pt. Blurring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DCF67-4C11-41F2-A002-AA1D3096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71"/>
            <a:ext cx="9144000" cy="3117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40DCD-D2F3-4E66-BBE8-245D8BC7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9039"/>
            <a:ext cx="9144000" cy="17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46"/>
            <a:ext cx="8229600" cy="7340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2BC"/>
                </a:solidFill>
              </a:rPr>
              <a:t>Problem 2: Filter Blurred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1B71-414D-4600-B642-1D9A45E0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1276"/>
            <a:ext cx="8229600" cy="73403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Original Images</a:t>
            </a:r>
          </a:p>
        </p:txBody>
      </p:sp>
      <p:pic>
        <p:nvPicPr>
          <p:cNvPr id="5" name="Picture 4" descr="A close up of a flag&#10;&#10;Description automatically generated">
            <a:extLst>
              <a:ext uri="{FF2B5EF4-FFF2-40B4-BE49-F238E27FC236}">
                <a16:creationId xmlns:a16="http://schemas.microsoft.com/office/drawing/2014/main" id="{937E785C-9CAD-4B7B-8D9A-23A596F5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1633521"/>
            <a:ext cx="2971800" cy="3289300"/>
          </a:xfrm>
          <a:prstGeom prst="rect">
            <a:avLst/>
          </a:prstGeom>
        </p:spPr>
      </p:pic>
      <p:pic>
        <p:nvPicPr>
          <p:cNvPr id="7" name="Picture 6" descr="A picture containing sky, water, outdoor, bridge&#10;&#10;Description automatically generated">
            <a:extLst>
              <a:ext uri="{FF2B5EF4-FFF2-40B4-BE49-F238E27FC236}">
                <a16:creationId xmlns:a16="http://schemas.microsoft.com/office/drawing/2014/main" id="{3D5A29E1-F622-402E-926A-FDD02503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3520"/>
            <a:ext cx="3666314" cy="2212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E1E80-CD76-4E18-BBC4-7B64CE28BE9B}"/>
              </a:ext>
            </a:extLst>
          </p:cNvPr>
          <p:cNvSpPr txBox="1"/>
          <p:nvPr/>
        </p:nvSpPr>
        <p:spPr>
          <a:xfrm>
            <a:off x="1376313" y="5107642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Flag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593F7-3DE2-42D0-B224-1C682EF54B07}"/>
              </a:ext>
            </a:extLst>
          </p:cNvPr>
          <p:cNvSpPr txBox="1"/>
          <p:nvPr/>
        </p:nvSpPr>
        <p:spPr>
          <a:xfrm>
            <a:off x="5396771" y="3953660"/>
            <a:ext cx="20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Golden Gate Bridge</a:t>
            </a:r>
          </a:p>
        </p:txBody>
      </p:sp>
    </p:spTree>
    <p:extLst>
      <p:ext uri="{BB962C8B-B14F-4D97-AF65-F5344CB8AC3E}">
        <p14:creationId xmlns:p14="http://schemas.microsoft.com/office/powerpoint/2010/main" val="354489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Original Image, 20 Pt. Blurring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82CA-E241-45CF-A0A5-A5958668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1427"/>
            <a:ext cx="9144000" cy="1711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E7749-804E-4A6F-AB9E-BE5F9299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851"/>
            <a:ext cx="9144000" cy="29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2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Original Image, 30 Pt. Blurring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C1853-2A69-4F2C-AA49-A4C9A076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8559"/>
            <a:ext cx="9144000" cy="173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71FD9-DE8F-4310-8045-FF5654C0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429"/>
            <a:ext cx="9144000" cy="29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5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Blurred, 5 Pt. Blurring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34B4-727F-4F2B-8C79-5843AFBE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2319"/>
            <a:ext cx="9144000" cy="173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BE980-3893-4275-8771-2C260B0E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855"/>
            <a:ext cx="9144000" cy="29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6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Blurred, 20 Pt. Blurring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0153A-37D3-420E-8DD8-F7DF13583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1029"/>
            <a:ext cx="9144000" cy="1777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0C426-631B-4ABA-8153-84BD5114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409"/>
            <a:ext cx="9144000" cy="301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2BC"/>
                </a:solidFill>
              </a:rPr>
              <a:t>Problem 2: Guided Filter – Blurred, 30 Pt. Blurring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5A243-3C3C-4244-92A8-3019944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3792"/>
            <a:ext cx="9144000" cy="1748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01FA4-2F08-4F2D-ABA0-E3E04A9D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651"/>
            <a:ext cx="9144000" cy="303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</a:rPr>
              <a:t>Problem 2: Guided Filter – Blurred and Noisy Image, 5 Pt. Blurring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D378C-AEF1-4AFA-84C5-8920D6E2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637"/>
            <a:ext cx="9144000" cy="174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DCBA4-FE34-4C84-A653-915FADEA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864"/>
            <a:ext cx="9144000" cy="29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</a:rPr>
              <a:t>Problem 2: Guided Filter – Blurred and Noisy Image, 20 Pt. Blurring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A03A3-45CA-4F3C-9B93-4E0E53DA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274"/>
            <a:ext cx="9144000" cy="1716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D6223-5C5D-4ABE-A859-736C928C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924"/>
            <a:ext cx="9144000" cy="29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77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2BC"/>
                </a:solidFill>
              </a:rPr>
              <a:t>Problem 2: Guided Filter – Blurred and Noisy Image, 30 Pt. Blurring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399FE-A63C-46C0-88BF-3A2EEC43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094"/>
            <a:ext cx="9144000" cy="179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55E70-6E20-475E-84D1-E90C5154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836"/>
            <a:ext cx="9144000" cy="29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Bilateral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Degrees of Smoothing – the degrees of smoothing provides the extent to which the image will be ‘smoothed’ in regions of similar colors while providing some edge preservation.</a:t>
            </a:r>
          </a:p>
          <a:p>
            <a:pPr lvl="1"/>
            <a:r>
              <a:rPr lang="en-US" dirty="0"/>
              <a:t>As DoS increases, the smoothing effect will also increase.</a:t>
            </a:r>
          </a:p>
          <a:p>
            <a:pPr lvl="1"/>
            <a:r>
              <a:rPr lang="en-US" dirty="0"/>
              <a:t>As DoS decreases, the smoothing effect will be nearly negligible.</a:t>
            </a:r>
          </a:p>
          <a:p>
            <a:r>
              <a:rPr lang="en-US" dirty="0"/>
              <a:t>Sigma – the variance on the Gaussian filter within the Bilateral Filter will control the size of the neighborhood that the bilateral filter impacts.</a:t>
            </a:r>
          </a:p>
          <a:p>
            <a:pPr lvl="1"/>
            <a:r>
              <a:rPr lang="en-US" dirty="0"/>
              <a:t>Higher Sigma will capture a larger neighborhood, and therefore, provide for a greater smoothing effect.</a:t>
            </a:r>
          </a:p>
          <a:p>
            <a:pPr lvl="1"/>
            <a:r>
              <a:rPr lang="en-US" dirty="0"/>
              <a:t>Smaller Sigma will capture less of a neighborhood, and therefore, less smoothing will occur.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8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Bilateral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Impact on Signal to Noise Ratio:</a:t>
            </a:r>
          </a:p>
          <a:p>
            <a:pPr lvl="1"/>
            <a:r>
              <a:rPr lang="en-US" dirty="0"/>
              <a:t>The Bilateral Filtering will generally achieve approximately the same SNR as the original image. In some cases, even better.</a:t>
            </a:r>
          </a:p>
          <a:p>
            <a:pPr lvl="1"/>
            <a:r>
              <a:rPr lang="en-US" dirty="0"/>
              <a:t>Full image recovery will typically not be possible with this type of filtering due to the smoothing effect.</a:t>
            </a:r>
          </a:p>
          <a:p>
            <a:pPr lvl="1"/>
            <a:r>
              <a:rPr lang="en-US" dirty="0"/>
              <a:t>Despite the improvement on SNR, the clarity of the image appears ‘smoothed’ together.</a:t>
            </a:r>
          </a:p>
          <a:p>
            <a:pPr lvl="1"/>
            <a:r>
              <a:rPr lang="en-US" dirty="0"/>
              <a:t>Edges lose sharpness.</a:t>
            </a:r>
          </a:p>
        </p:txBody>
      </p:sp>
    </p:spTree>
    <p:extLst>
      <p:ext uri="{BB962C8B-B14F-4D97-AF65-F5344CB8AC3E}">
        <p14:creationId xmlns:p14="http://schemas.microsoft.com/office/powerpoint/2010/main" val="364047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46"/>
            <a:ext cx="8229600" cy="7340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2BC"/>
                </a:solidFill>
              </a:rPr>
              <a:t>Problem 2: Filter Blurred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1B71-414D-4600-B642-1D9A45E0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1276"/>
            <a:ext cx="8229600" cy="7340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”Filter the noisy images generated using the following code.”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ABBFC-BE4F-48DB-9D5A-505B2519DDAB}"/>
              </a:ext>
            </a:extLst>
          </p:cNvPr>
          <p:cNvSpPr txBox="1">
            <a:spLocks/>
          </p:cNvSpPr>
          <p:nvPr/>
        </p:nvSpPr>
        <p:spPr>
          <a:xfrm>
            <a:off x="457200" y="1535306"/>
            <a:ext cx="8229600" cy="73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Step 1: Generate Blurred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C81DE-482F-4683-8FC4-E11B4D37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2" y="2155256"/>
            <a:ext cx="3056312" cy="446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1D555-97EB-4EB9-ABD7-A27161FA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663" y="2155256"/>
            <a:ext cx="5676964" cy="45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91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Guided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Guided Filter – A filter that provides a baseline image that the filtering algorithm will strive to meet.</a:t>
            </a:r>
          </a:p>
          <a:p>
            <a:r>
              <a:rPr lang="en-US" dirty="0"/>
              <a:t>Guided Image – the baseline image that is used to guide the filtering process.</a:t>
            </a:r>
          </a:p>
          <a:p>
            <a:r>
              <a:rPr lang="en-US" dirty="0"/>
              <a:t>Input Image – the image being filtered.</a:t>
            </a:r>
          </a:p>
          <a:p>
            <a:r>
              <a:rPr lang="en-US" dirty="0"/>
              <a:t>Output Image – the result of the filtering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72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Guided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Original Image – the original input image is used as the guided image.</a:t>
            </a:r>
          </a:p>
          <a:p>
            <a:pPr lvl="1"/>
            <a:r>
              <a:rPr lang="en-US" dirty="0"/>
              <a:t>Generally produces a slightly better SNR improvement and recovery than the blurred image and the blurred noisy images</a:t>
            </a:r>
          </a:p>
          <a:p>
            <a:pPr lvl="1"/>
            <a:r>
              <a:rPr lang="en-US" dirty="0"/>
              <a:t>Performance will deteriorate as the ratio of blurriness increases.</a:t>
            </a:r>
          </a:p>
          <a:p>
            <a:pPr lvl="1"/>
            <a:r>
              <a:rPr lang="en-US" dirty="0"/>
              <a:t>Provides an effective smoothing effect.</a:t>
            </a:r>
          </a:p>
          <a:p>
            <a:pPr lvl="1"/>
            <a:r>
              <a:rPr lang="en-US" dirty="0"/>
              <a:t>Removes the ‘grittiness’ of the images effectively.</a:t>
            </a:r>
          </a:p>
        </p:txBody>
      </p:sp>
    </p:spTree>
    <p:extLst>
      <p:ext uri="{BB962C8B-B14F-4D97-AF65-F5344CB8AC3E}">
        <p14:creationId xmlns:p14="http://schemas.microsoft.com/office/powerpoint/2010/main" val="342882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Guided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Blurred Image – the original input image is blurred with a disc filter, then used as the guided image.</a:t>
            </a:r>
          </a:p>
          <a:p>
            <a:pPr lvl="1"/>
            <a:r>
              <a:rPr lang="en-US" dirty="0"/>
              <a:t>Does not produce as significant a SNR as the original image.</a:t>
            </a:r>
          </a:p>
          <a:p>
            <a:pPr lvl="1"/>
            <a:r>
              <a:rPr lang="en-US" dirty="0"/>
              <a:t>Performance will deteriorate as the ratio of blurriness increases.</a:t>
            </a:r>
          </a:p>
          <a:p>
            <a:pPr lvl="1"/>
            <a:r>
              <a:rPr lang="en-US" dirty="0"/>
              <a:t>Provides a smoothing effect to the image.</a:t>
            </a:r>
          </a:p>
          <a:p>
            <a:pPr lvl="1"/>
            <a:r>
              <a:rPr lang="en-US" dirty="0"/>
              <a:t>Effective at removing ‘grittiness’ of the input image.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99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274638"/>
            <a:ext cx="9059159" cy="1143000"/>
          </a:xfrm>
        </p:spPr>
        <p:txBody>
          <a:bodyPr>
            <a:noAutofit/>
          </a:bodyPr>
          <a:lstStyle/>
          <a:p>
            <a:r>
              <a:rPr lang="en-US" sz="3600" dirty="0"/>
              <a:t>Problem 2: Discussion – Guided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Blurred and Noisy Image – the original input image is blurred with a disc filter, noise is added, then used as the guided image.</a:t>
            </a:r>
          </a:p>
          <a:p>
            <a:pPr lvl="1"/>
            <a:r>
              <a:rPr lang="en-US" dirty="0"/>
              <a:t>Performs the worst of the three guided images.</a:t>
            </a:r>
          </a:p>
          <a:p>
            <a:pPr lvl="1"/>
            <a:r>
              <a:rPr lang="en-US" dirty="0"/>
              <a:t>Smallest SNR improvement.</a:t>
            </a:r>
          </a:p>
          <a:p>
            <a:pPr lvl="1"/>
            <a:r>
              <a:rPr lang="en-US" dirty="0"/>
              <a:t>Performance will deteriorate as the ratio of blurriness increases.</a:t>
            </a:r>
          </a:p>
          <a:p>
            <a:pPr lvl="1"/>
            <a:r>
              <a:rPr lang="en-US" dirty="0"/>
              <a:t>Provides a smoothing effect to the image.</a:t>
            </a:r>
          </a:p>
          <a:p>
            <a:pPr lvl="1"/>
            <a:r>
              <a:rPr lang="en-US" dirty="0"/>
              <a:t>Effective at removing ‘grittiness’ of the input image.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1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9814-5D8C-40EA-A87F-6EA6ADEC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Problem 2: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97D1F-8EDF-4007-8AB0-3B3FFEA8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Bilateral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B9E5-F0EF-40C3-88FA-FF8BBC0078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Higher Degree of Smoothing will filter the noise more effectively.</a:t>
            </a:r>
          </a:p>
          <a:p>
            <a:r>
              <a:rPr lang="en-US" dirty="0"/>
              <a:t>Larger sigma will blur the edges.</a:t>
            </a:r>
          </a:p>
          <a:p>
            <a:r>
              <a:rPr lang="en-US" dirty="0"/>
              <a:t>Produces a good SNR improvement.</a:t>
            </a:r>
          </a:p>
          <a:p>
            <a:r>
              <a:rPr lang="en-US" dirty="0"/>
              <a:t>Despite the SNR improvement, it does not produce a sharpening effect.</a:t>
            </a:r>
          </a:p>
          <a:p>
            <a:r>
              <a:rPr lang="en-US" dirty="0"/>
              <a:t>Images are smoothed out and grittiness </a:t>
            </a:r>
            <a:r>
              <a:rPr lang="en-US"/>
              <a:t>is removed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20DD5-0A6E-4E51-BEDE-7F2C5F905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Guided 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652F5-15BD-4F38-B87D-9AB58141B4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Original image as guided image performs best.</a:t>
            </a:r>
          </a:p>
          <a:p>
            <a:r>
              <a:rPr lang="en-US" dirty="0"/>
              <a:t>Blurred and noisy images as guided image performs the worst.</a:t>
            </a:r>
          </a:p>
          <a:p>
            <a:r>
              <a:rPr lang="en-US" dirty="0"/>
              <a:t>Produces SNR improvement in all cases.</a:t>
            </a:r>
          </a:p>
          <a:p>
            <a:r>
              <a:rPr lang="en-US" dirty="0"/>
              <a:t>Does not improve the sharpness of the image.</a:t>
            </a:r>
          </a:p>
          <a:p>
            <a:r>
              <a:rPr lang="en-US" dirty="0"/>
              <a:t>Increases the smoothness and removes grittiness of image.</a:t>
            </a:r>
          </a:p>
        </p:txBody>
      </p:sp>
    </p:spTree>
    <p:extLst>
      <p:ext uri="{BB962C8B-B14F-4D97-AF65-F5344CB8AC3E}">
        <p14:creationId xmlns:p14="http://schemas.microsoft.com/office/powerpoint/2010/main" val="365592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46"/>
            <a:ext cx="8229600" cy="7340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2BC"/>
                </a:solidFill>
              </a:rPr>
              <a:t>Problem 2: Filter Blurred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1B71-414D-4600-B642-1D9A45E0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1276"/>
            <a:ext cx="8229600" cy="7340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”Filter the noisy images generated using the following code.”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ABBFC-BE4F-48DB-9D5A-505B2519DDAB}"/>
              </a:ext>
            </a:extLst>
          </p:cNvPr>
          <p:cNvSpPr txBox="1">
            <a:spLocks/>
          </p:cNvSpPr>
          <p:nvPr/>
        </p:nvSpPr>
        <p:spPr>
          <a:xfrm>
            <a:off x="457200" y="1535306"/>
            <a:ext cx="8229600" cy="73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Step 1: Generate Blurred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C81DE-482F-4683-8FC4-E11B4D37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2" y="2155256"/>
            <a:ext cx="3056312" cy="446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2DA9-46E4-4BBE-BF1B-31050747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674" y="2155256"/>
            <a:ext cx="5882326" cy="39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5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46"/>
            <a:ext cx="8229600" cy="7340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2BC"/>
                </a:solidFill>
              </a:rPr>
              <a:t>Problem 2: Filter Noisy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1B71-414D-4600-B642-1D9A45E0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73" y="801277"/>
            <a:ext cx="8229600" cy="41478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”(a) Use a Bilateral Filter (Choose Different Heat Kernels)”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5000F-C7E2-45F9-9BB8-754D6033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96" y="1216058"/>
            <a:ext cx="5387807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5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784322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595776" y="1358530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1477279" y="1746656"/>
            <a:ext cx="4964683" cy="1850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518090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784322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680628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35D5-027A-4F2F-848B-7A659BDF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" y="852243"/>
            <a:ext cx="1470026" cy="1788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EDAD3D-9BDE-40F8-8E6D-4C21B262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42" y="1931743"/>
            <a:ext cx="5397440" cy="44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513521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5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586363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29128" y="1548749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10" idx="3"/>
            <a:endCxn id="3" idx="0"/>
          </p:cNvCxnSpPr>
          <p:nvPr/>
        </p:nvCxnSpPr>
        <p:spPr>
          <a:xfrm>
            <a:off x="2125744" y="1642874"/>
            <a:ext cx="4218896" cy="2928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419810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586363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473239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EC428A-1B2F-4D28-9AAD-BB49B895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6470"/>
            <a:ext cx="2125745" cy="1572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08D128-F636-45DA-A1EA-4EB96C34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280" y="1935716"/>
            <a:ext cx="5598720" cy="41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791612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10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774900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382436" y="6414699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374132" y="1575030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1570764" y="1721627"/>
            <a:ext cx="4864906" cy="2227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7253" y="2518090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774900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661776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FF24-553F-40EE-BE43-E4F262D1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0" y="829578"/>
            <a:ext cx="1476494" cy="178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F1D0B-52B3-4102-83CF-F186C717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17" y="1944362"/>
            <a:ext cx="5403705" cy="44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79" y="227505"/>
            <a:ext cx="8819892" cy="80807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2BC"/>
                </a:solidFill>
              </a:rPr>
              <a:t>Problem 2: Before and After, Bilateral – 10 Pt. Blurring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B793F-DCFE-40C3-BF8D-EB23CF947490}"/>
              </a:ext>
            </a:extLst>
          </p:cNvPr>
          <p:cNvSpPr txBox="1"/>
          <p:nvPr/>
        </p:nvSpPr>
        <p:spPr>
          <a:xfrm>
            <a:off x="2784326" y="245857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DoS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2A3F-10A6-4C31-8F62-E508C7D2669B}"/>
              </a:ext>
            </a:extLst>
          </p:cNvPr>
          <p:cNvSpPr txBox="1"/>
          <p:nvPr/>
        </p:nvSpPr>
        <p:spPr>
          <a:xfrm>
            <a:off x="3401290" y="6122462"/>
            <a:ext cx="541526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Sigma:  1.0                    2.0                      4.0                     8.0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ED25-FC39-40B3-978E-747CD27996A7}"/>
              </a:ext>
            </a:extLst>
          </p:cNvPr>
          <p:cNvSpPr txBox="1"/>
          <p:nvPr/>
        </p:nvSpPr>
        <p:spPr>
          <a:xfrm>
            <a:off x="6429128" y="1727862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Filtering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072584-CBE1-4B36-BE75-D8A1FDBC0F6D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1886538" y="1747077"/>
            <a:ext cx="4567285" cy="3501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9CDF1D-82A8-4612-88B4-D6B195A1CD87}"/>
              </a:ext>
            </a:extLst>
          </p:cNvPr>
          <p:cNvSpPr txBox="1"/>
          <p:nvPr/>
        </p:nvSpPr>
        <p:spPr>
          <a:xfrm>
            <a:off x="225547" y="2458571"/>
            <a:ext cx="16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Filtering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6378-7337-4F20-A99D-3734EDCEFC21}"/>
              </a:ext>
            </a:extLst>
          </p:cNvPr>
          <p:cNvSpPr txBox="1"/>
          <p:nvPr/>
        </p:nvSpPr>
        <p:spPr>
          <a:xfrm>
            <a:off x="2784326" y="39837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D5608-9946-475C-BEF9-83CC6B993DCF}"/>
              </a:ext>
            </a:extLst>
          </p:cNvPr>
          <p:cNvSpPr txBox="1"/>
          <p:nvPr/>
        </p:nvSpPr>
        <p:spPr>
          <a:xfrm>
            <a:off x="2671202" y="552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 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31D32-2648-4501-8F1C-9E735984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583"/>
            <a:ext cx="1886538" cy="1422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41509-EF06-437B-A434-A86A485A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5" y="2097195"/>
            <a:ext cx="5417896" cy="40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1133</Words>
  <Application>Microsoft Office PowerPoint</Application>
  <PresentationFormat>On-screen Show (4:3)</PresentationFormat>
  <Paragraphs>159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Helvetica</vt:lpstr>
      <vt:lpstr>Office Theme</vt:lpstr>
      <vt:lpstr>Custom Design</vt:lpstr>
      <vt:lpstr>ECE5584 – Digital Image Processing Homework 2, Problem 2 Fall 2019</vt:lpstr>
      <vt:lpstr>Problem 2: Filter Blurred Images</vt:lpstr>
      <vt:lpstr>Problem 2: Filter Blurred Images</vt:lpstr>
      <vt:lpstr>Problem 2: Filter Blurred Images</vt:lpstr>
      <vt:lpstr>Problem 2: Filter Noisy Images</vt:lpstr>
      <vt:lpstr>Problem 2: Before and After, Bilateral – 5 Pt. Blurring</vt:lpstr>
      <vt:lpstr>Problem 2: Before and After, Bilateral – 5 Pt. Blurring</vt:lpstr>
      <vt:lpstr>Problem 2: Before and After, Bilateral – 10 Pt. Blurring</vt:lpstr>
      <vt:lpstr>Problem 2: Before and After, Bilateral – 10 Pt. Blurring</vt:lpstr>
      <vt:lpstr>Problem 2: Before and After, Bilateral – 15 Pt. Blurring</vt:lpstr>
      <vt:lpstr>Problem 2: Before and After, Bilateral – 15 Pt. Blurring</vt:lpstr>
      <vt:lpstr>Problem 2: Before and After, Bilateral – 20 Pt. Blurring</vt:lpstr>
      <vt:lpstr>Problem 2: Before and After, Bilateral – 20 Pt. Blurring</vt:lpstr>
      <vt:lpstr>Problem 2: Before and After, Bilateral – 25 Pt. Blurring</vt:lpstr>
      <vt:lpstr>Problem 2: Before and After, Bilateral – 25 Pt. Blurring</vt:lpstr>
      <vt:lpstr>Problem 2: Before and After, Bilateral – 30 Pt. Blurring</vt:lpstr>
      <vt:lpstr>Problem 2: Before and After, Bilateral – 30 Pt. Blurring</vt:lpstr>
      <vt:lpstr>Problem 2: Filter Noisy Images</vt:lpstr>
      <vt:lpstr>Problem 2: Guided Filter – Original Image, 5 Pt. Blurring</vt:lpstr>
      <vt:lpstr>Problem 2: Guided Filter – Original Image, 20 Pt. Blurring</vt:lpstr>
      <vt:lpstr>Problem 2: Guided Filter – Original Image, 30 Pt. Blurring</vt:lpstr>
      <vt:lpstr>Problem 2: Guided Filter – Blurred, 5 Pt. Blurring</vt:lpstr>
      <vt:lpstr>Problem 2: Guided Filter – Blurred, 20 Pt. Blurring</vt:lpstr>
      <vt:lpstr>Problem 2: Guided Filter – Blurred, 30 Pt. Blurring</vt:lpstr>
      <vt:lpstr>Problem 2: Guided Filter – Blurred and Noisy Image, 5 Pt. Blurring</vt:lpstr>
      <vt:lpstr>Problem 2: Guided Filter – Blurred and Noisy Image, 20 Pt. Blurring</vt:lpstr>
      <vt:lpstr>Problem 2: Guided Filter – Blurred and Noisy Image, 30 Pt. Blurring</vt:lpstr>
      <vt:lpstr>Problem 2: Discussion – Bilateral Filtering</vt:lpstr>
      <vt:lpstr>Problem 2: Discussion – Bilateral Filtering</vt:lpstr>
      <vt:lpstr>Problem 2: Discussion – Guided Filter</vt:lpstr>
      <vt:lpstr>Problem 2: Discussion – Guided Filter</vt:lpstr>
      <vt:lpstr>Problem 2: Discussion – Guided Filter</vt:lpstr>
      <vt:lpstr>Problem 2: Discussion – Guided Filter</vt:lpstr>
      <vt:lpstr>Problem 2: Comparison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Matt Kayrish</cp:lastModifiedBy>
  <cp:revision>4</cp:revision>
  <dcterms:created xsi:type="dcterms:W3CDTF">2014-01-29T16:55:47Z</dcterms:created>
  <dcterms:modified xsi:type="dcterms:W3CDTF">2019-09-26T02:02:46Z</dcterms:modified>
</cp:coreProperties>
</file>